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256" r:id="rId5"/>
    <p:sldId id="333" r:id="rId6"/>
    <p:sldId id="335" r:id="rId7"/>
    <p:sldId id="334" r:id="rId8"/>
    <p:sldId id="336" r:id="rId9"/>
    <p:sldId id="315" r:id="rId10"/>
    <p:sldId id="314" r:id="rId11"/>
    <p:sldId id="313" r:id="rId12"/>
    <p:sldId id="312" r:id="rId13"/>
    <p:sldId id="311" r:id="rId14"/>
    <p:sldId id="316" r:id="rId15"/>
    <p:sldId id="331" r:id="rId16"/>
    <p:sldId id="310" r:id="rId17"/>
    <p:sldId id="340" r:id="rId18"/>
    <p:sldId id="339" r:id="rId19"/>
    <p:sldId id="321" r:id="rId20"/>
    <p:sldId id="323" r:id="rId21"/>
    <p:sldId id="337" r:id="rId22"/>
    <p:sldId id="338" r:id="rId23"/>
    <p:sldId id="342" r:id="rId24"/>
    <p:sldId id="325" r:id="rId25"/>
    <p:sldId id="326" r:id="rId26"/>
    <p:sldId id="34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ynn Vleugels" initials="LV" lastIdx="1" clrIdx="0">
    <p:extLst>
      <p:ext uri="{19B8F6BF-5375-455C-9EA6-DF929625EA0E}">
        <p15:presenceInfo xmlns:p15="http://schemas.microsoft.com/office/powerpoint/2012/main" userId="S::lynn.vleugels@nhlstenden.com::2d3431dd-0a2b-4cc7-b2a3-6486e96dbb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9329B"/>
    <a:srgbClr val="F2F2F2"/>
    <a:srgbClr val="185B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6" autoAdjust="0"/>
    <p:restoredTop sz="94623" autoAdjust="0"/>
  </p:normalViewPr>
  <p:slideViewPr>
    <p:cSldViewPr snapToGrid="0" showGuides="1">
      <p:cViewPr>
        <p:scale>
          <a:sx n="70" d="100"/>
          <a:sy n="70" d="100"/>
        </p:scale>
        <p:origin x="96" y="1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61EED-46C0-426F-B4ED-728B0595AE82}" type="datetimeFigureOut">
              <a:rPr lang="nl-NL" smtClean="0"/>
              <a:t>18-1-2022</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5CDDD0-82AC-4EBC-B2EA-2F610F2BD10A}" type="slidenum">
              <a:rPr lang="nl-NL" smtClean="0"/>
              <a:t>‹#›</a:t>
            </a:fld>
            <a:endParaRPr lang="nl-NL"/>
          </a:p>
        </p:txBody>
      </p:sp>
    </p:spTree>
    <p:extLst>
      <p:ext uri="{BB962C8B-B14F-4D97-AF65-F5344CB8AC3E}">
        <p14:creationId xmlns:p14="http://schemas.microsoft.com/office/powerpoint/2010/main" val="974662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858000"/>
            <a:ext cx="144000" cy="108000"/>
          </a:xfrm>
        </p:spPr>
        <p:txBody>
          <a:bodyPr>
            <a:normAutofit/>
          </a:bodyPr>
          <a:lstStyle>
            <a:lvl1pPr marL="0" indent="0" algn="ctr">
              <a:buNone/>
              <a:defRPr sz="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Title 1"/>
          <p:cNvSpPr>
            <a:spLocks noGrp="1"/>
          </p:cNvSpPr>
          <p:nvPr>
            <p:ph type="ctrTitle" hasCustomPrompt="1"/>
          </p:nvPr>
        </p:nvSpPr>
        <p:spPr>
          <a:xfrm>
            <a:off x="630000" y="500320"/>
            <a:ext cx="6384117" cy="3549165"/>
          </a:xfrm>
        </p:spPr>
        <p:txBody>
          <a:bodyPr anchor="t" anchorCtr="0">
            <a:normAutofit/>
          </a:bodyPr>
          <a:lstStyle>
            <a:lvl1pPr algn="l">
              <a:lnSpc>
                <a:spcPct val="100000"/>
              </a:lnSpc>
              <a:defRPr sz="5800">
                <a:solidFill>
                  <a:schemeClr val="bg1"/>
                </a:solidFill>
              </a:defRPr>
            </a:lvl1pPr>
          </a:lstStyle>
          <a:p>
            <a:r>
              <a:rPr lang="nl-NL" dirty="0"/>
              <a:t>Klik om stijl te bewerken</a:t>
            </a:r>
            <a:endParaRPr lang="en-US" dirty="0"/>
          </a:p>
        </p:txBody>
      </p:sp>
      <p:sp>
        <p:nvSpPr>
          <p:cNvPr id="4" name="Tijdelijke aanduiding voor tekst 14">
            <a:extLst>
              <a:ext uri="{FF2B5EF4-FFF2-40B4-BE49-F238E27FC236}">
                <a16:creationId xmlns:a16="http://schemas.microsoft.com/office/drawing/2014/main" id="{2899096D-866D-4EDC-B169-09E118F66683}"/>
              </a:ext>
            </a:extLst>
          </p:cNvPr>
          <p:cNvSpPr>
            <a:spLocks noGrp="1"/>
          </p:cNvSpPr>
          <p:nvPr>
            <p:ph type="body" sz="quarter" idx="13"/>
          </p:nvPr>
        </p:nvSpPr>
        <p:spPr>
          <a:xfrm>
            <a:off x="630000" y="4320000"/>
            <a:ext cx="2124000" cy="201600"/>
          </a:xfrm>
          <a:blipFill>
            <a:blip r:embed="rId3"/>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3182783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 2">
    <p:bg>
      <p:bgPr>
        <a:solidFill>
          <a:schemeClr val="bg1"/>
        </a:solidFill>
        <a:effectLst/>
      </p:bgPr>
    </p:bg>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AAFBDE63-FE31-41EA-935E-FD6DED43FE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35752"/>
            <a:ext cx="12192000" cy="1219200"/>
          </a:xfrm>
          <a:prstGeom prst="rect">
            <a:avLst/>
          </a:prstGeom>
        </p:spPr>
      </p:pic>
      <p:sp>
        <p:nvSpPr>
          <p:cNvPr id="14" name="Tijdelijke aanduiding voor afbeelding 13">
            <a:extLst>
              <a:ext uri="{FF2B5EF4-FFF2-40B4-BE49-F238E27FC236}">
                <a16:creationId xmlns:a16="http://schemas.microsoft.com/office/drawing/2014/main" id="{0C3BF0E1-F574-4D32-BDE6-1C1F6B811982}"/>
              </a:ext>
            </a:extLst>
          </p:cNvPr>
          <p:cNvSpPr>
            <a:spLocks noGrp="1"/>
          </p:cNvSpPr>
          <p:nvPr>
            <p:ph type="pic" sz="quarter" idx="10" hasCustomPrompt="1"/>
          </p:nvPr>
        </p:nvSpPr>
        <p:spPr>
          <a:xfrm>
            <a:off x="0" y="1"/>
            <a:ext cx="12192001" cy="6018492"/>
          </a:xfrm>
          <a:custGeom>
            <a:avLst/>
            <a:gdLst>
              <a:gd name="connsiteX0" fmla="*/ 0 w 12192001"/>
              <a:gd name="connsiteY0" fmla="*/ 0 h 6010507"/>
              <a:gd name="connsiteX1" fmla="*/ 12192001 w 12192001"/>
              <a:gd name="connsiteY1" fmla="*/ 0 h 6010507"/>
              <a:gd name="connsiteX2" fmla="*/ 12192001 w 12192001"/>
              <a:gd name="connsiteY2" fmla="*/ 6010507 h 6010507"/>
              <a:gd name="connsiteX3" fmla="*/ 12113041 w 12192001"/>
              <a:gd name="connsiteY3" fmla="*/ 6010507 h 6010507"/>
              <a:gd name="connsiteX4" fmla="*/ 12068155 w 12192001"/>
              <a:gd name="connsiteY4" fmla="*/ 5980392 h 6010507"/>
              <a:gd name="connsiteX5" fmla="*/ 6096003 w 12192001"/>
              <a:gd name="connsiteY5" fmla="*/ 5397189 h 6010507"/>
              <a:gd name="connsiteX6" fmla="*/ 123851 w 12192001"/>
              <a:gd name="connsiteY6" fmla="*/ 5980392 h 6010507"/>
              <a:gd name="connsiteX7" fmla="*/ 78965 w 12192001"/>
              <a:gd name="connsiteY7" fmla="*/ 6010507 h 6010507"/>
              <a:gd name="connsiteX8" fmla="*/ 0 w 12192001"/>
              <a:gd name="connsiteY8" fmla="*/ 6010507 h 6010507"/>
              <a:gd name="connsiteX0" fmla="*/ 0 w 12192001"/>
              <a:gd name="connsiteY0" fmla="*/ 0 h 6016857"/>
              <a:gd name="connsiteX1" fmla="*/ 12192001 w 12192001"/>
              <a:gd name="connsiteY1" fmla="*/ 0 h 6016857"/>
              <a:gd name="connsiteX2" fmla="*/ 12192001 w 12192001"/>
              <a:gd name="connsiteY2" fmla="*/ 6010507 h 6016857"/>
              <a:gd name="connsiteX3" fmla="*/ 12113041 w 12192001"/>
              <a:gd name="connsiteY3" fmla="*/ 6010507 h 6016857"/>
              <a:gd name="connsiteX4" fmla="*/ 12068155 w 12192001"/>
              <a:gd name="connsiteY4" fmla="*/ 5980392 h 6016857"/>
              <a:gd name="connsiteX5" fmla="*/ 6096003 w 12192001"/>
              <a:gd name="connsiteY5" fmla="*/ 5397189 h 6016857"/>
              <a:gd name="connsiteX6" fmla="*/ 123851 w 12192001"/>
              <a:gd name="connsiteY6" fmla="*/ 5980392 h 6016857"/>
              <a:gd name="connsiteX7" fmla="*/ 5940 w 12192001"/>
              <a:gd name="connsiteY7" fmla="*/ 6016857 h 6016857"/>
              <a:gd name="connsiteX8" fmla="*/ 0 w 12192001"/>
              <a:gd name="connsiteY8" fmla="*/ 6010507 h 6016857"/>
              <a:gd name="connsiteX9" fmla="*/ 0 w 12192001"/>
              <a:gd name="connsiteY9" fmla="*/ 0 h 6016857"/>
              <a:gd name="connsiteX0" fmla="*/ 0 w 12192001"/>
              <a:gd name="connsiteY0" fmla="*/ 0 h 6018492"/>
              <a:gd name="connsiteX1" fmla="*/ 12192001 w 12192001"/>
              <a:gd name="connsiteY1" fmla="*/ 0 h 6018492"/>
              <a:gd name="connsiteX2" fmla="*/ 12192001 w 12192001"/>
              <a:gd name="connsiteY2" fmla="*/ 6010507 h 6018492"/>
              <a:gd name="connsiteX3" fmla="*/ 12113041 w 12192001"/>
              <a:gd name="connsiteY3" fmla="*/ 6010507 h 6018492"/>
              <a:gd name="connsiteX4" fmla="*/ 12068155 w 12192001"/>
              <a:gd name="connsiteY4" fmla="*/ 5980392 h 6018492"/>
              <a:gd name="connsiteX5" fmla="*/ 6096003 w 12192001"/>
              <a:gd name="connsiteY5" fmla="*/ 5397189 h 6018492"/>
              <a:gd name="connsiteX6" fmla="*/ 6376 w 12192001"/>
              <a:gd name="connsiteY6" fmla="*/ 6018492 h 6018492"/>
              <a:gd name="connsiteX7" fmla="*/ 5940 w 12192001"/>
              <a:gd name="connsiteY7" fmla="*/ 6016857 h 6018492"/>
              <a:gd name="connsiteX8" fmla="*/ 0 w 12192001"/>
              <a:gd name="connsiteY8" fmla="*/ 6010507 h 6018492"/>
              <a:gd name="connsiteX9" fmla="*/ 0 w 12192001"/>
              <a:gd name="connsiteY9" fmla="*/ 0 h 6018492"/>
              <a:gd name="connsiteX0" fmla="*/ 0 w 12192001"/>
              <a:gd name="connsiteY0" fmla="*/ 0 h 6018492"/>
              <a:gd name="connsiteX1" fmla="*/ 12192001 w 12192001"/>
              <a:gd name="connsiteY1" fmla="*/ 0 h 6018492"/>
              <a:gd name="connsiteX2" fmla="*/ 12192001 w 12192001"/>
              <a:gd name="connsiteY2" fmla="*/ 6010507 h 6018492"/>
              <a:gd name="connsiteX3" fmla="*/ 12113041 w 12192001"/>
              <a:gd name="connsiteY3" fmla="*/ 6010507 h 6018492"/>
              <a:gd name="connsiteX4" fmla="*/ 12068155 w 12192001"/>
              <a:gd name="connsiteY4" fmla="*/ 5980392 h 6018492"/>
              <a:gd name="connsiteX5" fmla="*/ 6096003 w 12192001"/>
              <a:gd name="connsiteY5" fmla="*/ 5397189 h 6018492"/>
              <a:gd name="connsiteX6" fmla="*/ 6376 w 12192001"/>
              <a:gd name="connsiteY6" fmla="*/ 6018492 h 6018492"/>
              <a:gd name="connsiteX7" fmla="*/ 5940 w 12192001"/>
              <a:gd name="connsiteY7" fmla="*/ 6016857 h 6018492"/>
              <a:gd name="connsiteX8" fmla="*/ 0 w 12192001"/>
              <a:gd name="connsiteY8" fmla="*/ 6010507 h 6018492"/>
              <a:gd name="connsiteX9" fmla="*/ 0 w 12192001"/>
              <a:gd name="connsiteY9" fmla="*/ 0 h 6018492"/>
              <a:gd name="connsiteX0" fmla="*/ 0 w 12192001"/>
              <a:gd name="connsiteY0" fmla="*/ 0 h 6018492"/>
              <a:gd name="connsiteX1" fmla="*/ 12192001 w 12192001"/>
              <a:gd name="connsiteY1" fmla="*/ 0 h 6018492"/>
              <a:gd name="connsiteX2" fmla="*/ 12192001 w 12192001"/>
              <a:gd name="connsiteY2" fmla="*/ 6010507 h 6018492"/>
              <a:gd name="connsiteX3" fmla="*/ 12189241 w 12192001"/>
              <a:gd name="connsiteY3" fmla="*/ 6013682 h 6018492"/>
              <a:gd name="connsiteX4" fmla="*/ 12068155 w 12192001"/>
              <a:gd name="connsiteY4" fmla="*/ 5980392 h 6018492"/>
              <a:gd name="connsiteX5" fmla="*/ 6096003 w 12192001"/>
              <a:gd name="connsiteY5" fmla="*/ 5397189 h 6018492"/>
              <a:gd name="connsiteX6" fmla="*/ 6376 w 12192001"/>
              <a:gd name="connsiteY6" fmla="*/ 6018492 h 6018492"/>
              <a:gd name="connsiteX7" fmla="*/ 5940 w 12192001"/>
              <a:gd name="connsiteY7" fmla="*/ 6016857 h 6018492"/>
              <a:gd name="connsiteX8" fmla="*/ 0 w 12192001"/>
              <a:gd name="connsiteY8" fmla="*/ 6010507 h 6018492"/>
              <a:gd name="connsiteX9" fmla="*/ 0 w 12192001"/>
              <a:gd name="connsiteY9" fmla="*/ 0 h 6018492"/>
              <a:gd name="connsiteX0" fmla="*/ 0 w 12192001"/>
              <a:gd name="connsiteY0" fmla="*/ 0 h 6018492"/>
              <a:gd name="connsiteX1" fmla="*/ 12192001 w 12192001"/>
              <a:gd name="connsiteY1" fmla="*/ 0 h 6018492"/>
              <a:gd name="connsiteX2" fmla="*/ 12192001 w 12192001"/>
              <a:gd name="connsiteY2" fmla="*/ 6010507 h 6018492"/>
              <a:gd name="connsiteX3" fmla="*/ 12189241 w 12192001"/>
              <a:gd name="connsiteY3" fmla="*/ 6013682 h 6018492"/>
              <a:gd name="connsiteX4" fmla="*/ 12182455 w 12192001"/>
              <a:gd name="connsiteY4" fmla="*/ 6008967 h 6018492"/>
              <a:gd name="connsiteX5" fmla="*/ 6096003 w 12192001"/>
              <a:gd name="connsiteY5" fmla="*/ 5397189 h 6018492"/>
              <a:gd name="connsiteX6" fmla="*/ 6376 w 12192001"/>
              <a:gd name="connsiteY6" fmla="*/ 6018492 h 6018492"/>
              <a:gd name="connsiteX7" fmla="*/ 5940 w 12192001"/>
              <a:gd name="connsiteY7" fmla="*/ 6016857 h 6018492"/>
              <a:gd name="connsiteX8" fmla="*/ 0 w 12192001"/>
              <a:gd name="connsiteY8" fmla="*/ 6010507 h 6018492"/>
              <a:gd name="connsiteX9" fmla="*/ 0 w 12192001"/>
              <a:gd name="connsiteY9" fmla="*/ 0 h 6018492"/>
              <a:gd name="connsiteX0" fmla="*/ 0 w 12192001"/>
              <a:gd name="connsiteY0" fmla="*/ 0 h 6018492"/>
              <a:gd name="connsiteX1" fmla="*/ 12192001 w 12192001"/>
              <a:gd name="connsiteY1" fmla="*/ 0 h 6018492"/>
              <a:gd name="connsiteX2" fmla="*/ 12192001 w 12192001"/>
              <a:gd name="connsiteY2" fmla="*/ 6010507 h 6018492"/>
              <a:gd name="connsiteX3" fmla="*/ 12189241 w 12192001"/>
              <a:gd name="connsiteY3" fmla="*/ 6013682 h 6018492"/>
              <a:gd name="connsiteX4" fmla="*/ 12182455 w 12192001"/>
              <a:gd name="connsiteY4" fmla="*/ 6008967 h 6018492"/>
              <a:gd name="connsiteX5" fmla="*/ 6096003 w 12192001"/>
              <a:gd name="connsiteY5" fmla="*/ 5397189 h 6018492"/>
              <a:gd name="connsiteX6" fmla="*/ 6376 w 12192001"/>
              <a:gd name="connsiteY6" fmla="*/ 6018492 h 6018492"/>
              <a:gd name="connsiteX7" fmla="*/ 5940 w 12192001"/>
              <a:gd name="connsiteY7" fmla="*/ 6016857 h 6018492"/>
              <a:gd name="connsiteX8" fmla="*/ 0 w 12192001"/>
              <a:gd name="connsiteY8" fmla="*/ 6010507 h 6018492"/>
              <a:gd name="connsiteX9" fmla="*/ 0 w 12192001"/>
              <a:gd name="connsiteY9" fmla="*/ 0 h 601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1" h="6018492">
                <a:moveTo>
                  <a:pt x="0" y="0"/>
                </a:moveTo>
                <a:lnTo>
                  <a:pt x="12192001" y="0"/>
                </a:lnTo>
                <a:lnTo>
                  <a:pt x="12192001" y="6010507"/>
                </a:lnTo>
                <a:lnTo>
                  <a:pt x="12189241" y="6013682"/>
                </a:lnTo>
                <a:lnTo>
                  <a:pt x="12182455" y="6008967"/>
                </a:lnTo>
                <a:cubicBezTo>
                  <a:pt x="11258425" y="5491983"/>
                  <a:pt x="8125349" y="5395602"/>
                  <a:pt x="6096003" y="5397189"/>
                </a:cubicBezTo>
                <a:cubicBezTo>
                  <a:pt x="4066657" y="5398776"/>
                  <a:pt x="781180" y="5622158"/>
                  <a:pt x="6376" y="6018492"/>
                </a:cubicBezTo>
                <a:lnTo>
                  <a:pt x="5940" y="6016857"/>
                </a:lnTo>
                <a:lnTo>
                  <a:pt x="0" y="6010507"/>
                </a:lnTo>
                <a:lnTo>
                  <a:pt x="0" y="0"/>
                </a:lnTo>
                <a:close/>
              </a:path>
            </a:pathLst>
          </a:custGeom>
          <a:solidFill>
            <a:schemeClr val="bg1">
              <a:lumMod val="95000"/>
            </a:schemeClr>
          </a:solidFill>
        </p:spPr>
        <p:txBody>
          <a:bodyPr wrap="square">
            <a:noAutofit/>
          </a:bodyPr>
          <a:lstStyle>
            <a:lvl1pPr marL="0" indent="0">
              <a:buNone/>
              <a:defRPr sz="1800"/>
            </a:lvl1pPr>
          </a:lstStyle>
          <a:p>
            <a:r>
              <a:rPr lang="nl-NL" noProof="0" dirty="0"/>
              <a:t>Om een afbeelding in te voegen: klik op dit kader en &gt;Invoegen &gt;Afbeeldingen</a:t>
            </a:r>
          </a:p>
        </p:txBody>
      </p:sp>
      <p:sp>
        <p:nvSpPr>
          <p:cNvPr id="3" name="Subtitle 2"/>
          <p:cNvSpPr>
            <a:spLocks noGrp="1"/>
          </p:cNvSpPr>
          <p:nvPr>
            <p:ph type="subTitle" idx="1"/>
          </p:nvPr>
        </p:nvSpPr>
        <p:spPr>
          <a:xfrm>
            <a:off x="0" y="6858000"/>
            <a:ext cx="144000" cy="108000"/>
          </a:xfrm>
        </p:spPr>
        <p:txBody>
          <a:bodyPr>
            <a:normAutofit/>
          </a:bodyPr>
          <a:lstStyle>
            <a:lvl1pPr marL="0" indent="0" algn="ctr">
              <a:buNone/>
              <a:defRPr sz="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Tijdelijke aanduiding voor tekst 14">
            <a:extLst>
              <a:ext uri="{FF2B5EF4-FFF2-40B4-BE49-F238E27FC236}">
                <a16:creationId xmlns:a16="http://schemas.microsoft.com/office/drawing/2014/main" id="{D47B9F3E-CC86-4E8D-BFB2-3A319A3FCF60}"/>
              </a:ext>
            </a:extLst>
          </p:cNvPr>
          <p:cNvSpPr>
            <a:spLocks noGrp="1"/>
          </p:cNvSpPr>
          <p:nvPr>
            <p:ph type="body" sz="quarter" idx="13"/>
          </p:nvPr>
        </p:nvSpPr>
        <p:spPr>
          <a:xfrm>
            <a:off x="630000" y="4320000"/>
            <a:ext cx="2124000" cy="201600"/>
          </a:xfrm>
          <a:blipFill>
            <a:blip r:embed="rId3"/>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
        <p:nvSpPr>
          <p:cNvPr id="8" name="Title 1">
            <a:extLst>
              <a:ext uri="{FF2B5EF4-FFF2-40B4-BE49-F238E27FC236}">
                <a16:creationId xmlns:a16="http://schemas.microsoft.com/office/drawing/2014/main" id="{9209800F-A2A0-420C-8DC7-D988EAF959B1}"/>
              </a:ext>
            </a:extLst>
          </p:cNvPr>
          <p:cNvSpPr>
            <a:spLocks noGrp="1"/>
          </p:cNvSpPr>
          <p:nvPr>
            <p:ph type="ctrTitle" hasCustomPrompt="1"/>
          </p:nvPr>
        </p:nvSpPr>
        <p:spPr>
          <a:xfrm>
            <a:off x="630000" y="500320"/>
            <a:ext cx="6384117" cy="3549165"/>
          </a:xfrm>
        </p:spPr>
        <p:txBody>
          <a:bodyPr anchor="t" anchorCtr="0">
            <a:normAutofit/>
          </a:bodyPr>
          <a:lstStyle>
            <a:lvl1pPr algn="l">
              <a:lnSpc>
                <a:spcPct val="100000"/>
              </a:lnSpc>
              <a:defRPr sz="5800">
                <a:solidFill>
                  <a:schemeClr val="bg1"/>
                </a:solidFill>
              </a:defRPr>
            </a:lvl1pPr>
          </a:lstStyle>
          <a:p>
            <a:r>
              <a:rPr lang="nl-NL" dirty="0"/>
              <a:t>Klik om stijl te bewerken</a:t>
            </a:r>
            <a:endParaRPr lang="en-US" dirty="0"/>
          </a:p>
        </p:txBody>
      </p:sp>
      <p:sp>
        <p:nvSpPr>
          <p:cNvPr id="16" name="Toelichting 2">
            <a:extLst>
              <a:ext uri="{FF2B5EF4-FFF2-40B4-BE49-F238E27FC236}">
                <a16:creationId xmlns:a16="http://schemas.microsoft.com/office/drawing/2014/main" id="{9D05E6A9-0195-459F-9B1D-D9E7218A5348}"/>
              </a:ext>
            </a:extLst>
          </p:cNvPr>
          <p:cNvSpPr txBox="1"/>
          <p:nvPr userDrawn="1"/>
        </p:nvSpPr>
        <p:spPr>
          <a:xfrm>
            <a:off x="12358574" y="3201793"/>
            <a:ext cx="2031008" cy="3724096"/>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Foto instellen</a:t>
            </a:r>
          </a:p>
          <a:p>
            <a:pPr>
              <a:lnSpc>
                <a:spcPct val="100000"/>
              </a:lnSpc>
            </a:pPr>
            <a:r>
              <a:rPr lang="nl-NL" sz="1100" baseline="0" noProof="1">
                <a:solidFill>
                  <a:schemeClr val="tx1"/>
                </a:solidFill>
                <a:latin typeface="+mn-lt"/>
                <a:cs typeface="Arial" panose="020B0604020202020204" pitchFamily="34" charset="0"/>
              </a:rPr>
              <a:t>Het fotokader wordt altijd vanuit het midden van de gekozen foto gevuld. </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0" i="0" u="none" baseline="0" noProof="1">
                <a:solidFill>
                  <a:schemeClr val="tx1"/>
                </a:solidFill>
                <a:latin typeface="+mn-lt"/>
                <a:cs typeface="Arial" panose="020B0604020202020204" pitchFamily="34" charset="0"/>
              </a:rPr>
              <a:t>Als je een ander gedeelte van de foto wilt zien, gebruik je de functie ‘bijsnijden’: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Selecteer de foto op de dia; het kader wordt vierkant weergegeven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Bijsnijden</a:t>
            </a:r>
            <a:r>
              <a:rPr lang="nl-NL" sz="1100" b="0" i="0" u="none" baseline="0" noProof="1">
                <a:solidFill>
                  <a:schemeClr val="tx1"/>
                </a:solidFill>
                <a:latin typeface="+mn-lt"/>
                <a:cs typeface="Arial" panose="020B0604020202020204" pitchFamily="34" charset="0"/>
              </a:rPr>
              <a:t>.</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Nu kun je de foto bewegen en daarmee het gewenste deel in beeld schuiven. Ook kun je de foto vergroten/verkleinen door met de greepjes in de hoeken te slepen.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Klik naast het kader om de bijsnijden-functie te verlaten.</a:t>
            </a:r>
          </a:p>
        </p:txBody>
      </p:sp>
      <p:sp>
        <p:nvSpPr>
          <p:cNvPr id="17" name="Toelichting 2">
            <a:extLst>
              <a:ext uri="{FF2B5EF4-FFF2-40B4-BE49-F238E27FC236}">
                <a16:creationId xmlns:a16="http://schemas.microsoft.com/office/drawing/2014/main" id="{F5C207E4-5A58-42A5-94D6-F0DE6D5CE210}"/>
              </a:ext>
            </a:extLst>
          </p:cNvPr>
          <p:cNvSpPr txBox="1"/>
          <p:nvPr userDrawn="1"/>
        </p:nvSpPr>
        <p:spPr>
          <a:xfrm>
            <a:off x="12358574" y="1"/>
            <a:ext cx="2031008" cy="3046988"/>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Dia herstellen</a:t>
            </a: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Als de elementen niet (meer) op de juiste manier (over elkaar) liggen kun je de dia-indeling herstellen: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Start</a:t>
            </a:r>
            <a:r>
              <a:rPr lang="nl-NL" sz="1100" b="0" i="0" u="none" baseline="0" noProof="1">
                <a:solidFill>
                  <a:schemeClr val="tx1"/>
                </a:solidFill>
                <a:latin typeface="+mn-lt"/>
                <a:cs typeface="Arial" panose="020B0604020202020204" pitchFamily="34" charset="0"/>
              </a:rPr>
              <a:t>:</a:t>
            </a:r>
            <a:r>
              <a:rPr lang="nl-NL" sz="1100" b="1" i="0" u="none" baseline="0" noProof="1">
                <a:solidFill>
                  <a:schemeClr val="tx1"/>
                </a:solidFill>
                <a:latin typeface="+mn-lt"/>
                <a:cs typeface="Arial" panose="020B0604020202020204" pitchFamily="34" charset="0"/>
              </a:rPr>
              <a:t> </a:t>
            </a:r>
            <a:r>
              <a:rPr lang="nl-NL" sz="1100" b="0" i="0" u="none" baseline="0" noProof="1">
                <a:solidFill>
                  <a:schemeClr val="tx1"/>
                </a:solidFill>
                <a:latin typeface="+mn-lt"/>
                <a:cs typeface="Arial" panose="020B0604020202020204" pitchFamily="34" charset="0"/>
              </a:rPr>
              <a:t>klik op </a:t>
            </a:r>
            <a:r>
              <a:rPr lang="nl-NL" sz="1100" b="1" i="0" u="none" baseline="0" noProof="1">
                <a:solidFill>
                  <a:schemeClr val="tx1"/>
                </a:solidFill>
                <a:latin typeface="+mn-lt"/>
                <a:cs typeface="Arial" panose="020B0604020202020204" pitchFamily="34" charset="0"/>
              </a:rPr>
              <a:t>Opnieuw instellen</a:t>
            </a:r>
            <a:r>
              <a:rPr lang="nl-NL" sz="1100" b="0" i="0" u="none" baseline="0" noProof="1">
                <a:solidFill>
                  <a:schemeClr val="tx1"/>
                </a:solidFill>
                <a:latin typeface="+mn-lt"/>
                <a:cs typeface="Arial" panose="020B0604020202020204" pitchFamily="34" charset="0"/>
              </a:rPr>
              <a:t>.</a:t>
            </a:r>
          </a:p>
          <a:p>
            <a:pPr marL="0" indent="0">
              <a:lnSpc>
                <a:spcPct val="100000"/>
              </a:lnSpc>
              <a:buFont typeface="Arial" panose="020B0604020202020204" pitchFamily="34" charset="0"/>
              <a:buNone/>
            </a:pPr>
            <a:endParaRPr lang="nl-NL" sz="1100" b="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Helaas moet je hierna eventuele ‘bijsnijdingen’ opnieuw instellen.</a:t>
            </a:r>
          </a:p>
          <a:p>
            <a:pPr marL="0" marR="0" lvl="0" indent="0" algn="l" defTabSz="137803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0" i="0" u="none" baseline="0" noProof="1">
                <a:solidFill>
                  <a:schemeClr val="tx1"/>
                </a:solidFill>
                <a:latin typeface="+mn-lt"/>
                <a:cs typeface="Arial" panose="020B0604020202020204" pitchFamily="34" charset="0"/>
              </a:rPr>
              <a:t>Je kunt dit voorkomen door de bijsnijdingen eerst te verwijderen: </a:t>
            </a:r>
          </a:p>
          <a:p>
            <a:pPr marL="258382" marR="0" lvl="0" indent="-258382" algn="l" defTabSz="13780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Selecteer de foto. </a:t>
            </a:r>
          </a:p>
          <a:p>
            <a:pPr marL="258382" marR="0" lvl="0" indent="-258382" algn="l" defTabSz="13780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Afbeeldingen comprimeren</a:t>
            </a:r>
            <a:r>
              <a:rPr lang="nl-NL" sz="1100" b="0" i="0" u="none" baseline="0" noProof="1">
                <a:solidFill>
                  <a:schemeClr val="tx1"/>
                </a:solidFill>
                <a:latin typeface="+mn-lt"/>
                <a:cs typeface="Arial" panose="020B0604020202020204" pitchFamily="34" charset="0"/>
              </a:rPr>
              <a:t> en selecteer </a:t>
            </a:r>
            <a:r>
              <a:rPr lang="nl-NL" sz="1100" b="1" i="0" u="none" baseline="0" noProof="1">
                <a:solidFill>
                  <a:schemeClr val="tx1"/>
                </a:solidFill>
                <a:latin typeface="+mn-lt"/>
                <a:cs typeface="Arial" panose="020B0604020202020204" pitchFamily="34" charset="0"/>
              </a:rPr>
              <a:t>Bijgesneden gebieden van afbeeldingen verwijderen</a:t>
            </a:r>
            <a:r>
              <a:rPr lang="nl-NL" sz="1100" b="0" i="0" u="none" baseline="0" noProof="1">
                <a:solidFill>
                  <a:schemeClr val="tx1"/>
                </a:solidFill>
                <a:latin typeface="+mn-lt"/>
                <a:cs typeface="Arial" panose="020B0604020202020204" pitchFamily="34" charset="0"/>
              </a:rPr>
              <a:t>.</a:t>
            </a:r>
          </a:p>
        </p:txBody>
      </p:sp>
    </p:spTree>
    <p:extLst>
      <p:ext uri="{BB962C8B-B14F-4D97-AF65-F5344CB8AC3E}">
        <p14:creationId xmlns:p14="http://schemas.microsoft.com/office/powerpoint/2010/main" val="163922461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ijdelijke aanduiding voor tekst 14">
            <a:extLst>
              <a:ext uri="{FF2B5EF4-FFF2-40B4-BE49-F238E27FC236}">
                <a16:creationId xmlns:a16="http://schemas.microsoft.com/office/drawing/2014/main" id="{90610F4C-D48D-4336-AA38-78C5E8BF1BA0}"/>
              </a:ext>
            </a:extLst>
          </p:cNvPr>
          <p:cNvSpPr>
            <a:spLocks noGrp="1"/>
          </p:cNvSpPr>
          <p:nvPr>
            <p:ph type="body" sz="quarter" idx="13"/>
          </p:nvPr>
        </p:nvSpPr>
        <p:spPr>
          <a:xfrm>
            <a:off x="629999" y="1440000"/>
            <a:ext cx="1872000" cy="177681"/>
          </a:xfrm>
          <a:blipFill>
            <a:blip r:embed="rId2"/>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
        <p:nvSpPr>
          <p:cNvPr id="6" name="Tijdelijke aanduiding voor tekst 5">
            <a:extLst>
              <a:ext uri="{FF2B5EF4-FFF2-40B4-BE49-F238E27FC236}">
                <a16:creationId xmlns:a16="http://schemas.microsoft.com/office/drawing/2014/main" id="{21F8B0F1-3847-491D-A0AE-077B5E357836}"/>
              </a:ext>
            </a:extLst>
          </p:cNvPr>
          <p:cNvSpPr>
            <a:spLocks noGrp="1"/>
          </p:cNvSpPr>
          <p:nvPr>
            <p:ph type="body" sz="quarter" idx="14"/>
          </p:nvPr>
        </p:nvSpPr>
        <p:spPr>
          <a:xfrm>
            <a:off x="630000" y="2160000"/>
            <a:ext cx="10933200" cy="4140000"/>
          </a:xfrm>
        </p:spPr>
        <p:txBody>
          <a:bodyPr/>
          <a:lstStyle/>
          <a:p>
            <a:pPr lvl="0"/>
            <a:r>
              <a:rPr lang="en-US"/>
              <a:t>Click to edit Master text styles</a:t>
            </a:r>
          </a:p>
        </p:txBody>
      </p:sp>
      <p:sp>
        <p:nvSpPr>
          <p:cNvPr id="7" name="Toelichting 2">
            <a:extLst>
              <a:ext uri="{FF2B5EF4-FFF2-40B4-BE49-F238E27FC236}">
                <a16:creationId xmlns:a16="http://schemas.microsoft.com/office/drawing/2014/main" id="{F84B8693-36B1-4DB2-A75D-B63BCDBE09DD}"/>
              </a:ext>
            </a:extLst>
          </p:cNvPr>
          <p:cNvSpPr txBox="1"/>
          <p:nvPr userDrawn="1"/>
        </p:nvSpPr>
        <p:spPr>
          <a:xfrm>
            <a:off x="-2105890" y="1897502"/>
            <a:ext cx="1979502" cy="3554819"/>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Tekst opmaken</a:t>
            </a:r>
            <a:endParaRPr lang="nl-NL" sz="1100" baseline="0" noProof="1">
              <a:solidFill>
                <a:schemeClr val="tx2"/>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In tekstkaders zijn drie opmaakstijlen ingesteld:</a:t>
            </a:r>
          </a:p>
          <a:p>
            <a:pPr marL="294302" indent="-294302">
              <a:lnSpc>
                <a:spcPct val="100000"/>
              </a:lnSpc>
              <a:buAutoNum type="arabicPeriod"/>
            </a:pPr>
            <a:r>
              <a:rPr lang="nl-NL" sz="1100" baseline="0" noProof="1">
                <a:solidFill>
                  <a:schemeClr val="tx1"/>
                </a:solidFill>
                <a:latin typeface="+mn-lt"/>
                <a:cs typeface="Arial" panose="020B0604020202020204" pitchFamily="34" charset="0"/>
              </a:rPr>
              <a:t>Opsomming bullet</a:t>
            </a:r>
          </a:p>
          <a:p>
            <a:pPr marL="294302" indent="-294302">
              <a:lnSpc>
                <a:spcPct val="100000"/>
              </a:lnSpc>
              <a:buAutoNum type="arabicPeriod"/>
            </a:pPr>
            <a:r>
              <a:rPr lang="nl-NL" sz="1100" baseline="0" noProof="1">
                <a:solidFill>
                  <a:schemeClr val="tx1"/>
                </a:solidFill>
                <a:latin typeface="+mn-lt"/>
                <a:cs typeface="Arial" panose="020B0604020202020204" pitchFamily="34" charset="0"/>
              </a:rPr>
              <a:t>Platte tekst</a:t>
            </a:r>
          </a:p>
          <a:p>
            <a:pPr marL="294302" indent="-294302">
              <a:lnSpc>
                <a:spcPct val="100000"/>
              </a:lnSpc>
              <a:buAutoNum type="arabicPeriod"/>
            </a:pPr>
            <a:r>
              <a:rPr lang="nl-NL" sz="1100" baseline="0" noProof="1">
                <a:solidFill>
                  <a:schemeClr val="tx1"/>
                </a:solidFill>
                <a:latin typeface="+mn-lt"/>
                <a:cs typeface="Arial" panose="020B0604020202020204" pitchFamily="34" charset="0"/>
              </a:rPr>
              <a:t>Tussenkopje</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Je kiest een stijl door </a:t>
            </a:r>
            <a:r>
              <a:rPr lang="nl-NL" sz="1100" i="1" baseline="0" noProof="1">
                <a:solidFill>
                  <a:schemeClr val="tx1"/>
                </a:solidFill>
                <a:latin typeface="+mn-lt"/>
                <a:cs typeface="Arial" panose="020B0604020202020204" pitchFamily="34" charset="0"/>
              </a:rPr>
              <a:t>aan het begin van een alinea </a:t>
            </a:r>
            <a:r>
              <a:rPr lang="nl-NL" sz="1100" baseline="0" noProof="1">
                <a:solidFill>
                  <a:schemeClr val="tx1"/>
                </a:solidFill>
                <a:latin typeface="+mn-lt"/>
                <a:cs typeface="Arial" panose="020B0604020202020204" pitchFamily="34" charset="0"/>
              </a:rPr>
              <a:t>op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of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te drukken:</a:t>
            </a:r>
          </a:p>
          <a:p>
            <a:pPr marL="226859" indent="-226859">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volgende</a:t>
            </a:r>
            <a:r>
              <a:rPr lang="nl-NL" sz="1100" baseline="0" noProof="1">
                <a:solidFill>
                  <a:schemeClr val="tx1"/>
                </a:solidFill>
                <a:latin typeface="+mn-lt"/>
                <a:cs typeface="Arial" panose="020B0604020202020204" pitchFamily="34" charset="0"/>
              </a:rPr>
              <a:t> tekststijl.</a:t>
            </a:r>
          </a:p>
          <a:p>
            <a:pPr marL="226859" indent="-226859">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vorige</a:t>
            </a:r>
            <a:r>
              <a:rPr lang="nl-NL" sz="1100" i="0" u="none" baseline="0" noProof="1">
                <a:solidFill>
                  <a:schemeClr val="tx1"/>
                </a:solidFill>
                <a:latin typeface="+mn-lt"/>
                <a:cs typeface="Arial" panose="020B0604020202020204" pitchFamily="34" charset="0"/>
              </a:rPr>
              <a:t> tekststijl</a:t>
            </a:r>
          </a:p>
          <a:p>
            <a:pPr marL="0" indent="0">
              <a:lnSpc>
                <a:spcPct val="100000"/>
              </a:lnSpc>
              <a:buFont typeface="Arial" panose="020B0604020202020204" pitchFamily="34" charset="0"/>
              <a:buNone/>
            </a:pPr>
            <a:endParaRPr lang="nl-NL" sz="110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i="0" u="none" baseline="0" noProof="1">
                <a:solidFill>
                  <a:schemeClr val="tx1"/>
                </a:solidFill>
                <a:latin typeface="+mn-lt"/>
                <a:cs typeface="Arial" panose="020B0604020202020204" pitchFamily="34" charset="0"/>
              </a:rPr>
              <a:t>Je kunt meerdere ‘sprongen’ tegelijk voor- of achteruit maken als je b.v. van niveau 1 naar niveau 3 wilt gaan. Je drukt dan aan het begin van een alinea meerdere keren op </a:t>
            </a:r>
            <a:r>
              <a:rPr lang="nl-NL" sz="1100" b="1" i="0" u="none" baseline="0" noProof="1">
                <a:solidFill>
                  <a:schemeClr val="tx1"/>
                </a:solidFill>
                <a:latin typeface="+mn-lt"/>
                <a:cs typeface="Arial" panose="020B0604020202020204" pitchFamily="34" charset="0"/>
              </a:rPr>
              <a:t>[Tab]</a:t>
            </a:r>
            <a:r>
              <a:rPr lang="nl-NL" sz="1100" i="0" u="none" baseline="0" noProof="1">
                <a:solidFill>
                  <a:schemeClr val="tx1"/>
                </a:solidFill>
                <a:latin typeface="+mn-lt"/>
                <a:cs typeface="Arial" panose="020B0604020202020204" pitchFamily="34" charset="0"/>
              </a:rPr>
              <a:t> of </a:t>
            </a:r>
            <a:r>
              <a:rPr lang="nl-NL" sz="1100" b="1" i="0" u="none" baseline="0" noProof="1">
                <a:solidFill>
                  <a:schemeClr val="tx1"/>
                </a:solidFill>
                <a:latin typeface="+mn-lt"/>
                <a:cs typeface="Arial" panose="020B0604020202020204" pitchFamily="34" charset="0"/>
              </a:rPr>
              <a:t>[Shift]+[Tab].</a:t>
            </a:r>
          </a:p>
        </p:txBody>
      </p:sp>
    </p:spTree>
    <p:extLst>
      <p:ext uri="{BB962C8B-B14F-4D97-AF65-F5344CB8AC3E}">
        <p14:creationId xmlns:p14="http://schemas.microsoft.com/office/powerpoint/2010/main" val="159355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2x tekst">
    <p:spTree>
      <p:nvGrpSpPr>
        <p:cNvPr id="1" name=""/>
        <p:cNvGrpSpPr/>
        <p:nvPr/>
      </p:nvGrpSpPr>
      <p:grpSpPr>
        <a:xfrm>
          <a:off x="0" y="0"/>
          <a:ext cx="0" cy="0"/>
          <a:chOff x="0" y="0"/>
          <a:chExt cx="0" cy="0"/>
        </a:xfrm>
      </p:grpSpPr>
      <p:sp>
        <p:nvSpPr>
          <p:cNvPr id="2" name="Title 1"/>
          <p:cNvSpPr>
            <a:spLocks noGrp="1"/>
          </p:cNvSpPr>
          <p:nvPr>
            <p:ph type="title"/>
          </p:nvPr>
        </p:nvSpPr>
        <p:spPr>
          <a:xfrm>
            <a:off x="629999" y="511357"/>
            <a:ext cx="10933200" cy="803297"/>
          </a:xfrm>
        </p:spPr>
        <p:txBody>
          <a:bodyPr/>
          <a:lstStyle/>
          <a:p>
            <a:r>
              <a:rPr lang="en-US"/>
              <a:t>Click to edit Master title style</a:t>
            </a:r>
            <a:endParaRPr lang="en-US" dirty="0"/>
          </a:p>
        </p:txBody>
      </p:sp>
      <p:sp>
        <p:nvSpPr>
          <p:cNvPr id="4" name="Tijdelijke aanduiding voor tekst 14">
            <a:extLst>
              <a:ext uri="{FF2B5EF4-FFF2-40B4-BE49-F238E27FC236}">
                <a16:creationId xmlns:a16="http://schemas.microsoft.com/office/drawing/2014/main" id="{90610F4C-D48D-4336-AA38-78C5E8BF1BA0}"/>
              </a:ext>
            </a:extLst>
          </p:cNvPr>
          <p:cNvSpPr>
            <a:spLocks noGrp="1"/>
          </p:cNvSpPr>
          <p:nvPr>
            <p:ph type="body" sz="quarter" idx="13"/>
          </p:nvPr>
        </p:nvSpPr>
        <p:spPr>
          <a:xfrm>
            <a:off x="629999" y="1440000"/>
            <a:ext cx="1872000" cy="177681"/>
          </a:xfrm>
          <a:blipFill>
            <a:blip r:embed="rId2"/>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
        <p:nvSpPr>
          <p:cNvPr id="6" name="Tijdelijke aanduiding voor tekst 5">
            <a:extLst>
              <a:ext uri="{FF2B5EF4-FFF2-40B4-BE49-F238E27FC236}">
                <a16:creationId xmlns:a16="http://schemas.microsoft.com/office/drawing/2014/main" id="{21F8B0F1-3847-491D-A0AE-077B5E357836}"/>
              </a:ext>
            </a:extLst>
          </p:cNvPr>
          <p:cNvSpPr>
            <a:spLocks noGrp="1"/>
          </p:cNvSpPr>
          <p:nvPr>
            <p:ph type="body" sz="quarter" idx="14"/>
          </p:nvPr>
        </p:nvSpPr>
        <p:spPr>
          <a:xfrm>
            <a:off x="630000" y="2160000"/>
            <a:ext cx="5277314" cy="4140000"/>
          </a:xfrm>
        </p:spPr>
        <p:txBody>
          <a:bodyPr/>
          <a:lstStyle>
            <a:lvl4pPr marL="432000" indent="0">
              <a:buNone/>
              <a:defRPr/>
            </a:lvl4pPr>
          </a:lstStyle>
          <a:p>
            <a:pPr lvl="0"/>
            <a:r>
              <a:rPr lang="en-US"/>
              <a:t>Click to edit Master text styles</a:t>
            </a:r>
          </a:p>
        </p:txBody>
      </p:sp>
      <p:sp>
        <p:nvSpPr>
          <p:cNvPr id="7" name="Tijdelijke aanduiding voor tekst 5">
            <a:extLst>
              <a:ext uri="{FF2B5EF4-FFF2-40B4-BE49-F238E27FC236}">
                <a16:creationId xmlns:a16="http://schemas.microsoft.com/office/drawing/2014/main" id="{1BF85F13-F5C5-4967-B462-FF7B423EFB09}"/>
              </a:ext>
            </a:extLst>
          </p:cNvPr>
          <p:cNvSpPr>
            <a:spLocks noGrp="1"/>
          </p:cNvSpPr>
          <p:nvPr>
            <p:ph type="body" sz="quarter" idx="15"/>
          </p:nvPr>
        </p:nvSpPr>
        <p:spPr>
          <a:xfrm>
            <a:off x="6285885" y="2160000"/>
            <a:ext cx="5277314" cy="4140000"/>
          </a:xfrm>
        </p:spPr>
        <p:txBody>
          <a:bodyPr/>
          <a:lstStyle/>
          <a:p>
            <a:pPr lvl="0"/>
            <a:r>
              <a:rPr lang="en-US"/>
              <a:t>Click to edit Master text styles</a:t>
            </a:r>
          </a:p>
        </p:txBody>
      </p:sp>
      <p:sp>
        <p:nvSpPr>
          <p:cNvPr id="8" name="Toelichting 2">
            <a:extLst>
              <a:ext uri="{FF2B5EF4-FFF2-40B4-BE49-F238E27FC236}">
                <a16:creationId xmlns:a16="http://schemas.microsoft.com/office/drawing/2014/main" id="{2C4AAEAD-645C-4503-8A9E-AD8C2A1A64BE}"/>
              </a:ext>
            </a:extLst>
          </p:cNvPr>
          <p:cNvSpPr txBox="1"/>
          <p:nvPr userDrawn="1"/>
        </p:nvSpPr>
        <p:spPr>
          <a:xfrm>
            <a:off x="-2105890" y="1897502"/>
            <a:ext cx="1979502" cy="3554819"/>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Tekst opmaken</a:t>
            </a:r>
            <a:endParaRPr lang="nl-NL" sz="1100" baseline="0" noProof="1">
              <a:solidFill>
                <a:schemeClr val="tx2"/>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In tekstkaders zijn drie opmaakstijlen ingesteld:</a:t>
            </a:r>
          </a:p>
          <a:p>
            <a:pPr marL="294302" indent="-294302">
              <a:lnSpc>
                <a:spcPct val="100000"/>
              </a:lnSpc>
              <a:buAutoNum type="arabicPeriod"/>
            </a:pPr>
            <a:r>
              <a:rPr lang="nl-NL" sz="1100" baseline="0" noProof="1">
                <a:solidFill>
                  <a:schemeClr val="tx1"/>
                </a:solidFill>
                <a:latin typeface="+mn-lt"/>
                <a:cs typeface="Arial" panose="020B0604020202020204" pitchFamily="34" charset="0"/>
              </a:rPr>
              <a:t>Opsomming bullet</a:t>
            </a:r>
          </a:p>
          <a:p>
            <a:pPr marL="294302" indent="-294302">
              <a:lnSpc>
                <a:spcPct val="100000"/>
              </a:lnSpc>
              <a:buAutoNum type="arabicPeriod"/>
            </a:pPr>
            <a:r>
              <a:rPr lang="nl-NL" sz="1100" baseline="0" noProof="1">
                <a:solidFill>
                  <a:schemeClr val="tx1"/>
                </a:solidFill>
                <a:latin typeface="+mn-lt"/>
                <a:cs typeface="Arial" panose="020B0604020202020204" pitchFamily="34" charset="0"/>
              </a:rPr>
              <a:t>Platte tekst</a:t>
            </a:r>
          </a:p>
          <a:p>
            <a:pPr marL="294302" indent="-294302">
              <a:lnSpc>
                <a:spcPct val="100000"/>
              </a:lnSpc>
              <a:buAutoNum type="arabicPeriod"/>
            </a:pPr>
            <a:r>
              <a:rPr lang="nl-NL" sz="1100" baseline="0" noProof="1">
                <a:solidFill>
                  <a:schemeClr val="tx1"/>
                </a:solidFill>
                <a:latin typeface="+mn-lt"/>
                <a:cs typeface="Arial" panose="020B0604020202020204" pitchFamily="34" charset="0"/>
              </a:rPr>
              <a:t>Tussenkopje</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Je kiest een stijl door </a:t>
            </a:r>
            <a:r>
              <a:rPr lang="nl-NL" sz="1100" i="1" baseline="0" noProof="1">
                <a:solidFill>
                  <a:schemeClr val="tx1"/>
                </a:solidFill>
                <a:latin typeface="+mn-lt"/>
                <a:cs typeface="Arial" panose="020B0604020202020204" pitchFamily="34" charset="0"/>
              </a:rPr>
              <a:t>aan het begin van een alinea </a:t>
            </a:r>
            <a:r>
              <a:rPr lang="nl-NL" sz="1100" baseline="0" noProof="1">
                <a:solidFill>
                  <a:schemeClr val="tx1"/>
                </a:solidFill>
                <a:latin typeface="+mn-lt"/>
                <a:cs typeface="Arial" panose="020B0604020202020204" pitchFamily="34" charset="0"/>
              </a:rPr>
              <a:t>op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of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te drukken:</a:t>
            </a:r>
          </a:p>
          <a:p>
            <a:pPr marL="226859" indent="-226859">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volgende</a:t>
            </a:r>
            <a:r>
              <a:rPr lang="nl-NL" sz="1100" baseline="0" noProof="1">
                <a:solidFill>
                  <a:schemeClr val="tx1"/>
                </a:solidFill>
                <a:latin typeface="+mn-lt"/>
                <a:cs typeface="Arial" panose="020B0604020202020204" pitchFamily="34" charset="0"/>
              </a:rPr>
              <a:t> tekststijl.</a:t>
            </a:r>
          </a:p>
          <a:p>
            <a:pPr marL="226859" indent="-226859">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vorige</a:t>
            </a:r>
            <a:r>
              <a:rPr lang="nl-NL" sz="1100" i="0" u="none" baseline="0" noProof="1">
                <a:solidFill>
                  <a:schemeClr val="tx1"/>
                </a:solidFill>
                <a:latin typeface="+mn-lt"/>
                <a:cs typeface="Arial" panose="020B0604020202020204" pitchFamily="34" charset="0"/>
              </a:rPr>
              <a:t> tekststijl</a:t>
            </a:r>
          </a:p>
          <a:p>
            <a:pPr marL="0" indent="0">
              <a:lnSpc>
                <a:spcPct val="100000"/>
              </a:lnSpc>
              <a:buFont typeface="Arial" panose="020B0604020202020204" pitchFamily="34" charset="0"/>
              <a:buNone/>
            </a:pPr>
            <a:endParaRPr lang="nl-NL" sz="110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i="0" u="none" baseline="0" noProof="1">
                <a:solidFill>
                  <a:schemeClr val="tx1"/>
                </a:solidFill>
                <a:latin typeface="+mn-lt"/>
                <a:cs typeface="Arial" panose="020B0604020202020204" pitchFamily="34" charset="0"/>
              </a:rPr>
              <a:t>Je kunt meerdere ‘sprongen’ tegelijk voor- of achteruit maken als je b.v. van niveau 1 naar niveau 3 wilt gaan. Je drukt dan aan het begin van een alinea meerdere keren op </a:t>
            </a:r>
            <a:r>
              <a:rPr lang="nl-NL" sz="1100" b="1" i="0" u="none" baseline="0" noProof="1">
                <a:solidFill>
                  <a:schemeClr val="tx1"/>
                </a:solidFill>
                <a:latin typeface="+mn-lt"/>
                <a:cs typeface="Arial" panose="020B0604020202020204" pitchFamily="34" charset="0"/>
              </a:rPr>
              <a:t>[Tab]</a:t>
            </a:r>
            <a:r>
              <a:rPr lang="nl-NL" sz="1100" i="0" u="none" baseline="0" noProof="1">
                <a:solidFill>
                  <a:schemeClr val="tx1"/>
                </a:solidFill>
                <a:latin typeface="+mn-lt"/>
                <a:cs typeface="Arial" panose="020B0604020202020204" pitchFamily="34" charset="0"/>
              </a:rPr>
              <a:t> of </a:t>
            </a:r>
            <a:r>
              <a:rPr lang="nl-NL" sz="1100" b="1" i="0" u="none" baseline="0" noProof="1">
                <a:solidFill>
                  <a:schemeClr val="tx1"/>
                </a:solidFill>
                <a:latin typeface="+mn-lt"/>
                <a:cs typeface="Arial" panose="020B0604020202020204" pitchFamily="34" charset="0"/>
              </a:rPr>
              <a:t>[Shift]+[Tab].</a:t>
            </a:r>
          </a:p>
        </p:txBody>
      </p:sp>
    </p:spTree>
    <p:extLst>
      <p:ext uri="{BB962C8B-B14F-4D97-AF65-F5344CB8AC3E}">
        <p14:creationId xmlns:p14="http://schemas.microsoft.com/office/powerpoint/2010/main" val="194509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met beeld rechts 1">
    <p:bg>
      <p:bgRef idx="1001">
        <a:schemeClr val="bg1"/>
      </p:bgRef>
    </p:bg>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97CFA23B-E6B0-46E2-B7D0-02DC20800699}"/>
              </a:ext>
            </a:extLst>
          </p:cNvPr>
          <p:cNvSpPr>
            <a:spLocks noGrp="1"/>
          </p:cNvSpPr>
          <p:nvPr>
            <p:ph type="body" sz="quarter" idx="10"/>
          </p:nvPr>
        </p:nvSpPr>
        <p:spPr>
          <a:xfrm>
            <a:off x="629999" y="2160000"/>
            <a:ext cx="5277600" cy="4140000"/>
          </a:xfrm>
        </p:spPr>
        <p:txBody>
          <a:bodyPr/>
          <a:lstStyle/>
          <a:p>
            <a:pPr lvl="0"/>
            <a:r>
              <a:rPr lang="en-US"/>
              <a:t>Click to edit Master text styles</a:t>
            </a:r>
          </a:p>
        </p:txBody>
      </p:sp>
      <p:sp>
        <p:nvSpPr>
          <p:cNvPr id="10" name="Tijdelijke aanduiding voor afbeelding 9">
            <a:extLst>
              <a:ext uri="{FF2B5EF4-FFF2-40B4-BE49-F238E27FC236}">
                <a16:creationId xmlns:a16="http://schemas.microsoft.com/office/drawing/2014/main" id="{CA76CC8D-8EC4-4AAA-B96E-EBB499AF2466}"/>
              </a:ext>
            </a:extLst>
          </p:cNvPr>
          <p:cNvSpPr>
            <a:spLocks noGrp="1"/>
          </p:cNvSpPr>
          <p:nvPr>
            <p:ph type="pic" sz="quarter" idx="11"/>
          </p:nvPr>
        </p:nvSpPr>
        <p:spPr>
          <a:xfrm>
            <a:off x="6249634" y="0"/>
            <a:ext cx="5942367" cy="6858000"/>
          </a:xfrm>
          <a:custGeom>
            <a:avLst/>
            <a:gdLst>
              <a:gd name="connsiteX0" fmla="*/ 187502 w 5942367"/>
              <a:gd name="connsiteY0" fmla="*/ 0 h 6858000"/>
              <a:gd name="connsiteX1" fmla="*/ 375004 w 5942367"/>
              <a:gd name="connsiteY1" fmla="*/ 0 h 6858000"/>
              <a:gd name="connsiteX2" fmla="*/ 5942367 w 5942367"/>
              <a:gd name="connsiteY2" fmla="*/ 0 h 6858000"/>
              <a:gd name="connsiteX3" fmla="*/ 5942367 w 5942367"/>
              <a:gd name="connsiteY3" fmla="*/ 6858000 h 6858000"/>
              <a:gd name="connsiteX4" fmla="*/ 375004 w 5942367"/>
              <a:gd name="connsiteY4" fmla="*/ 6858000 h 6858000"/>
              <a:gd name="connsiteX5" fmla="*/ 187502 w 5942367"/>
              <a:gd name="connsiteY5" fmla="*/ 6858000 h 6858000"/>
              <a:gd name="connsiteX6" fmla="*/ 0 w 5942367"/>
              <a:gd name="connsiteY6" fmla="*/ 3429000 h 6858000"/>
              <a:gd name="connsiteX7" fmla="*/ 187502 w 5942367"/>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42367" h="6858000">
                <a:moveTo>
                  <a:pt x="187502" y="0"/>
                </a:moveTo>
                <a:lnTo>
                  <a:pt x="375004" y="0"/>
                </a:lnTo>
                <a:lnTo>
                  <a:pt x="5942367" y="0"/>
                </a:lnTo>
                <a:lnTo>
                  <a:pt x="5942367" y="6858000"/>
                </a:lnTo>
                <a:lnTo>
                  <a:pt x="375004" y="6858000"/>
                </a:lnTo>
                <a:lnTo>
                  <a:pt x="187502" y="6858000"/>
                </a:lnTo>
                <a:cubicBezTo>
                  <a:pt x="83948" y="6858000"/>
                  <a:pt x="0" y="5322784"/>
                  <a:pt x="0" y="3429000"/>
                </a:cubicBezTo>
                <a:cubicBezTo>
                  <a:pt x="0" y="1535216"/>
                  <a:pt x="83948" y="0"/>
                  <a:pt x="187502" y="0"/>
                </a:cubicBezTo>
                <a:close/>
              </a:path>
            </a:pathLst>
          </a:custGeom>
          <a:solidFill>
            <a:schemeClr val="bg1">
              <a:lumMod val="95000"/>
            </a:schemeClr>
          </a:solidFill>
        </p:spPr>
        <p:txBody>
          <a:bodyPr wrap="square" lIns="252000">
            <a:noAutofit/>
          </a:bodyPr>
          <a:lstStyle>
            <a:lvl1pPr marL="0" indent="0">
              <a:buNone/>
              <a:defRPr sz="1800"/>
            </a:lvl1pPr>
          </a:lstStyle>
          <a:p>
            <a:r>
              <a:rPr lang="en-US"/>
              <a:t>Click icon to add picture</a:t>
            </a:r>
            <a:endParaRPr lang="en-GB" dirty="0"/>
          </a:p>
        </p:txBody>
      </p:sp>
      <p:sp>
        <p:nvSpPr>
          <p:cNvPr id="3" name="Titel 2">
            <a:extLst>
              <a:ext uri="{FF2B5EF4-FFF2-40B4-BE49-F238E27FC236}">
                <a16:creationId xmlns:a16="http://schemas.microsoft.com/office/drawing/2014/main" id="{5AB694E0-2871-49D7-94FE-4DEAA39FB9CD}"/>
              </a:ext>
            </a:extLst>
          </p:cNvPr>
          <p:cNvSpPr>
            <a:spLocks noGrp="1"/>
          </p:cNvSpPr>
          <p:nvPr>
            <p:ph type="title" hasCustomPrompt="1"/>
          </p:nvPr>
        </p:nvSpPr>
        <p:spPr>
          <a:xfrm>
            <a:off x="629999" y="511357"/>
            <a:ext cx="5277600" cy="803297"/>
          </a:xfrm>
        </p:spPr>
        <p:txBody>
          <a:bodyPr/>
          <a:lstStyle>
            <a:lvl1pPr>
              <a:defRPr/>
            </a:lvl1pPr>
          </a:lstStyle>
          <a:p>
            <a:r>
              <a:rPr lang="nl-NL" dirty="0"/>
              <a:t>[titel]</a:t>
            </a:r>
          </a:p>
        </p:txBody>
      </p:sp>
      <p:sp>
        <p:nvSpPr>
          <p:cNvPr id="11" name="Tijdelijke aanduiding voor tekst 14">
            <a:extLst>
              <a:ext uri="{FF2B5EF4-FFF2-40B4-BE49-F238E27FC236}">
                <a16:creationId xmlns:a16="http://schemas.microsoft.com/office/drawing/2014/main" id="{32FE3340-ABD7-4A6C-B728-25D9EBA4F3CA}"/>
              </a:ext>
            </a:extLst>
          </p:cNvPr>
          <p:cNvSpPr>
            <a:spLocks noGrp="1"/>
          </p:cNvSpPr>
          <p:nvPr>
            <p:ph type="body" sz="quarter" idx="13"/>
          </p:nvPr>
        </p:nvSpPr>
        <p:spPr>
          <a:xfrm>
            <a:off x="629999" y="1440000"/>
            <a:ext cx="1872000" cy="177681"/>
          </a:xfrm>
          <a:blipFill>
            <a:blip r:embed="rId2"/>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
        <p:nvSpPr>
          <p:cNvPr id="12" name="Toelichting 2">
            <a:extLst>
              <a:ext uri="{FF2B5EF4-FFF2-40B4-BE49-F238E27FC236}">
                <a16:creationId xmlns:a16="http://schemas.microsoft.com/office/drawing/2014/main" id="{FD124334-5DDC-4E5B-BE26-39EAEFC2DB26}"/>
              </a:ext>
            </a:extLst>
          </p:cNvPr>
          <p:cNvSpPr txBox="1"/>
          <p:nvPr userDrawn="1"/>
        </p:nvSpPr>
        <p:spPr>
          <a:xfrm>
            <a:off x="-2105890" y="1897502"/>
            <a:ext cx="1979502" cy="3554819"/>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Tekst opmaken</a:t>
            </a:r>
            <a:endParaRPr lang="nl-NL" sz="1100" baseline="0" noProof="1">
              <a:solidFill>
                <a:schemeClr val="tx2"/>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In tekstkaders zijn drie opmaakstijlen ingesteld:</a:t>
            </a:r>
          </a:p>
          <a:p>
            <a:pPr marL="294302" indent="-294302">
              <a:lnSpc>
                <a:spcPct val="100000"/>
              </a:lnSpc>
              <a:buAutoNum type="arabicPeriod"/>
            </a:pPr>
            <a:r>
              <a:rPr lang="nl-NL" sz="1100" baseline="0" noProof="1">
                <a:solidFill>
                  <a:schemeClr val="tx1"/>
                </a:solidFill>
                <a:latin typeface="+mn-lt"/>
                <a:cs typeface="Arial" panose="020B0604020202020204" pitchFamily="34" charset="0"/>
              </a:rPr>
              <a:t>Opsomming bullet</a:t>
            </a:r>
          </a:p>
          <a:p>
            <a:pPr marL="294302" indent="-294302">
              <a:lnSpc>
                <a:spcPct val="100000"/>
              </a:lnSpc>
              <a:buAutoNum type="arabicPeriod"/>
            </a:pPr>
            <a:r>
              <a:rPr lang="nl-NL" sz="1100" baseline="0" noProof="1">
                <a:solidFill>
                  <a:schemeClr val="tx1"/>
                </a:solidFill>
                <a:latin typeface="+mn-lt"/>
                <a:cs typeface="Arial" panose="020B0604020202020204" pitchFamily="34" charset="0"/>
              </a:rPr>
              <a:t>Platte tekst</a:t>
            </a:r>
          </a:p>
          <a:p>
            <a:pPr marL="294302" indent="-294302">
              <a:lnSpc>
                <a:spcPct val="100000"/>
              </a:lnSpc>
              <a:buAutoNum type="arabicPeriod"/>
            </a:pPr>
            <a:r>
              <a:rPr lang="nl-NL" sz="1100" baseline="0" noProof="1">
                <a:solidFill>
                  <a:schemeClr val="tx1"/>
                </a:solidFill>
                <a:latin typeface="+mn-lt"/>
                <a:cs typeface="Arial" panose="020B0604020202020204" pitchFamily="34" charset="0"/>
              </a:rPr>
              <a:t>Tussenkopje</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Je kiest een stijl door </a:t>
            </a:r>
            <a:r>
              <a:rPr lang="nl-NL" sz="1100" i="1" baseline="0" noProof="1">
                <a:solidFill>
                  <a:schemeClr val="tx1"/>
                </a:solidFill>
                <a:latin typeface="+mn-lt"/>
                <a:cs typeface="Arial" panose="020B0604020202020204" pitchFamily="34" charset="0"/>
              </a:rPr>
              <a:t>aan het begin van een alinea </a:t>
            </a:r>
            <a:r>
              <a:rPr lang="nl-NL" sz="1100" baseline="0" noProof="1">
                <a:solidFill>
                  <a:schemeClr val="tx1"/>
                </a:solidFill>
                <a:latin typeface="+mn-lt"/>
                <a:cs typeface="Arial" panose="020B0604020202020204" pitchFamily="34" charset="0"/>
              </a:rPr>
              <a:t>op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of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te drukken:</a:t>
            </a:r>
          </a:p>
          <a:p>
            <a:pPr marL="226859" indent="-226859">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volgende</a:t>
            </a:r>
            <a:r>
              <a:rPr lang="nl-NL" sz="1100" baseline="0" noProof="1">
                <a:solidFill>
                  <a:schemeClr val="tx1"/>
                </a:solidFill>
                <a:latin typeface="+mn-lt"/>
                <a:cs typeface="Arial" panose="020B0604020202020204" pitchFamily="34" charset="0"/>
              </a:rPr>
              <a:t> tekststijl.</a:t>
            </a:r>
          </a:p>
          <a:p>
            <a:pPr marL="226859" indent="-226859">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vorige</a:t>
            </a:r>
            <a:r>
              <a:rPr lang="nl-NL" sz="1100" i="0" u="none" baseline="0" noProof="1">
                <a:solidFill>
                  <a:schemeClr val="tx1"/>
                </a:solidFill>
                <a:latin typeface="+mn-lt"/>
                <a:cs typeface="Arial" panose="020B0604020202020204" pitchFamily="34" charset="0"/>
              </a:rPr>
              <a:t> tekststijl</a:t>
            </a:r>
          </a:p>
          <a:p>
            <a:pPr marL="0" indent="0">
              <a:lnSpc>
                <a:spcPct val="100000"/>
              </a:lnSpc>
              <a:buFont typeface="Arial" panose="020B0604020202020204" pitchFamily="34" charset="0"/>
              <a:buNone/>
            </a:pPr>
            <a:endParaRPr lang="nl-NL" sz="110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i="0" u="none" baseline="0" noProof="1">
                <a:solidFill>
                  <a:schemeClr val="tx1"/>
                </a:solidFill>
                <a:latin typeface="+mn-lt"/>
                <a:cs typeface="Arial" panose="020B0604020202020204" pitchFamily="34" charset="0"/>
              </a:rPr>
              <a:t>Je kunt meerdere ‘sprongen’ tegelijk voor- of achteruit maken als je b.v. van niveau 1 naar niveau 3 wilt gaan. Je drukt dan aan het begin van een alinea meerdere keren op </a:t>
            </a:r>
            <a:r>
              <a:rPr lang="nl-NL" sz="1100" b="1" i="0" u="none" baseline="0" noProof="1">
                <a:solidFill>
                  <a:schemeClr val="tx1"/>
                </a:solidFill>
                <a:latin typeface="+mn-lt"/>
                <a:cs typeface="Arial" panose="020B0604020202020204" pitchFamily="34" charset="0"/>
              </a:rPr>
              <a:t>[Tab]</a:t>
            </a:r>
            <a:r>
              <a:rPr lang="nl-NL" sz="1100" i="0" u="none" baseline="0" noProof="1">
                <a:solidFill>
                  <a:schemeClr val="tx1"/>
                </a:solidFill>
                <a:latin typeface="+mn-lt"/>
                <a:cs typeface="Arial" panose="020B0604020202020204" pitchFamily="34" charset="0"/>
              </a:rPr>
              <a:t> of </a:t>
            </a:r>
            <a:r>
              <a:rPr lang="nl-NL" sz="1100" b="1" i="0" u="none" baseline="0" noProof="1">
                <a:solidFill>
                  <a:schemeClr val="tx1"/>
                </a:solidFill>
                <a:latin typeface="+mn-lt"/>
                <a:cs typeface="Arial" panose="020B0604020202020204" pitchFamily="34" charset="0"/>
              </a:rPr>
              <a:t>[Shift]+[Tab].</a:t>
            </a:r>
          </a:p>
        </p:txBody>
      </p:sp>
      <p:sp>
        <p:nvSpPr>
          <p:cNvPr id="13" name="Toelichting 2">
            <a:extLst>
              <a:ext uri="{FF2B5EF4-FFF2-40B4-BE49-F238E27FC236}">
                <a16:creationId xmlns:a16="http://schemas.microsoft.com/office/drawing/2014/main" id="{8640781F-A631-46E4-B2D3-19D08B4E5233}"/>
              </a:ext>
            </a:extLst>
          </p:cNvPr>
          <p:cNvSpPr txBox="1"/>
          <p:nvPr userDrawn="1"/>
        </p:nvSpPr>
        <p:spPr>
          <a:xfrm>
            <a:off x="12358574" y="3201793"/>
            <a:ext cx="2031008" cy="3724096"/>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Foto instellen</a:t>
            </a:r>
          </a:p>
          <a:p>
            <a:pPr>
              <a:lnSpc>
                <a:spcPct val="100000"/>
              </a:lnSpc>
            </a:pPr>
            <a:r>
              <a:rPr lang="nl-NL" sz="1100" baseline="0" noProof="1">
                <a:solidFill>
                  <a:schemeClr val="tx1"/>
                </a:solidFill>
                <a:latin typeface="+mn-lt"/>
                <a:cs typeface="Arial" panose="020B0604020202020204" pitchFamily="34" charset="0"/>
              </a:rPr>
              <a:t>Het fotokader wordt altijd vanuit het midden van de gekozen foto gevuld. </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0" i="0" u="none" baseline="0" noProof="1">
                <a:solidFill>
                  <a:schemeClr val="tx1"/>
                </a:solidFill>
                <a:latin typeface="+mn-lt"/>
                <a:cs typeface="Arial" panose="020B0604020202020204" pitchFamily="34" charset="0"/>
              </a:rPr>
              <a:t>Als je een ander gedeelte van de foto wilt zien, gebruik je de functie ‘bijsnijden’: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Selecteer de foto op de dia; het kader wordt vierkant weergegeven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Bijsnijden</a:t>
            </a:r>
            <a:r>
              <a:rPr lang="nl-NL" sz="1100" b="0" i="0" u="none" baseline="0" noProof="1">
                <a:solidFill>
                  <a:schemeClr val="tx1"/>
                </a:solidFill>
                <a:latin typeface="+mn-lt"/>
                <a:cs typeface="Arial" panose="020B0604020202020204" pitchFamily="34" charset="0"/>
              </a:rPr>
              <a:t>.</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Nu kun je de foto bewegen en daarmee het gewenste deel in beeld schuiven. Ook kun je de foto vergroten/verkleinen door met de greepjes in de hoeken te slepen.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Klik naast het kader om de bijsnijden-functie te verlaten.</a:t>
            </a:r>
          </a:p>
        </p:txBody>
      </p:sp>
      <p:sp>
        <p:nvSpPr>
          <p:cNvPr id="14" name="Toelichting 2">
            <a:extLst>
              <a:ext uri="{FF2B5EF4-FFF2-40B4-BE49-F238E27FC236}">
                <a16:creationId xmlns:a16="http://schemas.microsoft.com/office/drawing/2014/main" id="{CABB1E0B-E7ED-46FB-BB14-166ECF633D03}"/>
              </a:ext>
            </a:extLst>
          </p:cNvPr>
          <p:cNvSpPr txBox="1"/>
          <p:nvPr userDrawn="1"/>
        </p:nvSpPr>
        <p:spPr>
          <a:xfrm>
            <a:off x="12358574" y="1"/>
            <a:ext cx="2031008" cy="3046988"/>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Dia herstellen</a:t>
            </a: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Als de elementen niet (meer) op de juiste manier (over elkaar) liggen kun je de dia-indeling herstellen: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Start</a:t>
            </a:r>
            <a:r>
              <a:rPr lang="nl-NL" sz="1100" b="0" i="0" u="none" baseline="0" noProof="1">
                <a:solidFill>
                  <a:schemeClr val="tx1"/>
                </a:solidFill>
                <a:latin typeface="+mn-lt"/>
                <a:cs typeface="Arial" panose="020B0604020202020204" pitchFamily="34" charset="0"/>
              </a:rPr>
              <a:t>:</a:t>
            </a:r>
            <a:r>
              <a:rPr lang="nl-NL" sz="1100" b="1" i="0" u="none" baseline="0" noProof="1">
                <a:solidFill>
                  <a:schemeClr val="tx1"/>
                </a:solidFill>
                <a:latin typeface="+mn-lt"/>
                <a:cs typeface="Arial" panose="020B0604020202020204" pitchFamily="34" charset="0"/>
              </a:rPr>
              <a:t> </a:t>
            </a:r>
            <a:r>
              <a:rPr lang="nl-NL" sz="1100" b="0" i="0" u="none" baseline="0" noProof="1">
                <a:solidFill>
                  <a:schemeClr val="tx1"/>
                </a:solidFill>
                <a:latin typeface="+mn-lt"/>
                <a:cs typeface="Arial" panose="020B0604020202020204" pitchFamily="34" charset="0"/>
              </a:rPr>
              <a:t>klik op </a:t>
            </a:r>
            <a:r>
              <a:rPr lang="nl-NL" sz="1100" b="1" i="0" u="none" baseline="0" noProof="1">
                <a:solidFill>
                  <a:schemeClr val="tx1"/>
                </a:solidFill>
                <a:latin typeface="+mn-lt"/>
                <a:cs typeface="Arial" panose="020B0604020202020204" pitchFamily="34" charset="0"/>
              </a:rPr>
              <a:t>Opnieuw instellen</a:t>
            </a:r>
            <a:r>
              <a:rPr lang="nl-NL" sz="1100" b="0" i="0" u="none" baseline="0" noProof="1">
                <a:solidFill>
                  <a:schemeClr val="tx1"/>
                </a:solidFill>
                <a:latin typeface="+mn-lt"/>
                <a:cs typeface="Arial" panose="020B0604020202020204" pitchFamily="34" charset="0"/>
              </a:rPr>
              <a:t>.</a:t>
            </a:r>
          </a:p>
          <a:p>
            <a:pPr marL="0" indent="0">
              <a:lnSpc>
                <a:spcPct val="100000"/>
              </a:lnSpc>
              <a:buFont typeface="Arial" panose="020B0604020202020204" pitchFamily="34" charset="0"/>
              <a:buNone/>
            </a:pPr>
            <a:endParaRPr lang="nl-NL" sz="1100" b="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Helaas moet je hierna eventuele ‘bijsnijdingen’ opnieuw instellen.</a:t>
            </a:r>
          </a:p>
          <a:p>
            <a:pPr marL="0" marR="0" lvl="0" indent="0" algn="l" defTabSz="137803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0" i="0" u="none" baseline="0" noProof="1">
                <a:solidFill>
                  <a:schemeClr val="tx1"/>
                </a:solidFill>
                <a:latin typeface="+mn-lt"/>
                <a:cs typeface="Arial" panose="020B0604020202020204" pitchFamily="34" charset="0"/>
              </a:rPr>
              <a:t>Je kunt dit voorkomen door de bijsnijdingen eerst te verwijderen: </a:t>
            </a:r>
          </a:p>
          <a:p>
            <a:pPr marL="258382" marR="0" lvl="0" indent="-258382" algn="l" defTabSz="13780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Selecteer de foto. </a:t>
            </a:r>
          </a:p>
          <a:p>
            <a:pPr marL="258382" marR="0" lvl="0" indent="-258382" algn="l" defTabSz="13780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Afbeeldingen comprimeren</a:t>
            </a:r>
            <a:r>
              <a:rPr lang="nl-NL" sz="1100" b="0" i="0" u="none" baseline="0" noProof="1">
                <a:solidFill>
                  <a:schemeClr val="tx1"/>
                </a:solidFill>
                <a:latin typeface="+mn-lt"/>
                <a:cs typeface="Arial" panose="020B0604020202020204" pitchFamily="34" charset="0"/>
              </a:rPr>
              <a:t> en selecteer </a:t>
            </a:r>
            <a:r>
              <a:rPr lang="nl-NL" sz="1100" b="1" i="0" u="none" baseline="0" noProof="1">
                <a:solidFill>
                  <a:schemeClr val="tx1"/>
                </a:solidFill>
                <a:latin typeface="+mn-lt"/>
                <a:cs typeface="Arial" panose="020B0604020202020204" pitchFamily="34" charset="0"/>
              </a:rPr>
              <a:t>Bijgesneden gebieden van afbeeldingen verwijderen</a:t>
            </a:r>
            <a:r>
              <a:rPr lang="nl-NL" sz="1100" b="0" i="0" u="none" baseline="0" noProof="1">
                <a:solidFill>
                  <a:schemeClr val="tx1"/>
                </a:solidFill>
                <a:latin typeface="+mn-lt"/>
                <a:cs typeface="Arial" panose="020B0604020202020204" pitchFamily="34" charset="0"/>
              </a:rPr>
              <a:t>.</a:t>
            </a:r>
          </a:p>
        </p:txBody>
      </p:sp>
    </p:spTree>
    <p:extLst>
      <p:ext uri="{BB962C8B-B14F-4D97-AF65-F5344CB8AC3E}">
        <p14:creationId xmlns:p14="http://schemas.microsoft.com/office/powerpoint/2010/main" val="27532651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met beeld rechts 2">
    <p:bg>
      <p:bgRef idx="1001">
        <a:schemeClr val="bg1"/>
      </p:bgRef>
    </p:bg>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97CFA23B-E6B0-46E2-B7D0-02DC20800699}"/>
              </a:ext>
            </a:extLst>
          </p:cNvPr>
          <p:cNvSpPr>
            <a:spLocks noGrp="1"/>
          </p:cNvSpPr>
          <p:nvPr>
            <p:ph type="body" sz="quarter" idx="10"/>
          </p:nvPr>
        </p:nvSpPr>
        <p:spPr>
          <a:xfrm>
            <a:off x="629999" y="2160000"/>
            <a:ext cx="5277600" cy="4140000"/>
          </a:xfrm>
        </p:spPr>
        <p:txBody>
          <a:bodyPr/>
          <a:lstStyle/>
          <a:p>
            <a:pPr lvl="0"/>
            <a:r>
              <a:rPr lang="en-US"/>
              <a:t>Click to edit Master text styles</a:t>
            </a:r>
          </a:p>
        </p:txBody>
      </p:sp>
      <p:sp>
        <p:nvSpPr>
          <p:cNvPr id="10" name="Tijdelijke aanduiding voor afbeelding 9">
            <a:extLst>
              <a:ext uri="{FF2B5EF4-FFF2-40B4-BE49-F238E27FC236}">
                <a16:creationId xmlns:a16="http://schemas.microsoft.com/office/drawing/2014/main" id="{CA76CC8D-8EC4-4AAA-B96E-EBB499AF2466}"/>
              </a:ext>
            </a:extLst>
          </p:cNvPr>
          <p:cNvSpPr>
            <a:spLocks noGrp="1"/>
          </p:cNvSpPr>
          <p:nvPr>
            <p:ph type="pic" sz="quarter" idx="11"/>
          </p:nvPr>
        </p:nvSpPr>
        <p:spPr>
          <a:xfrm>
            <a:off x="6249634" y="628650"/>
            <a:ext cx="5312367" cy="5597979"/>
          </a:xfrm>
          <a:prstGeom prst="roundRect">
            <a:avLst>
              <a:gd name="adj" fmla="val 2390"/>
            </a:avLst>
          </a:prstGeom>
          <a:solidFill>
            <a:schemeClr val="bg1">
              <a:lumMod val="95000"/>
            </a:schemeClr>
          </a:solidFill>
        </p:spPr>
        <p:txBody>
          <a:bodyPr wrap="square" lIns="252000">
            <a:noAutofit/>
          </a:bodyPr>
          <a:lstStyle>
            <a:lvl1pPr marL="0" indent="0">
              <a:buNone/>
              <a:defRPr sz="1800"/>
            </a:lvl1pPr>
          </a:lstStyle>
          <a:p>
            <a:r>
              <a:rPr lang="en-US"/>
              <a:t>Click icon to add picture</a:t>
            </a:r>
            <a:endParaRPr lang="en-GB" dirty="0"/>
          </a:p>
        </p:txBody>
      </p:sp>
      <p:sp>
        <p:nvSpPr>
          <p:cNvPr id="3" name="Titel 2">
            <a:extLst>
              <a:ext uri="{FF2B5EF4-FFF2-40B4-BE49-F238E27FC236}">
                <a16:creationId xmlns:a16="http://schemas.microsoft.com/office/drawing/2014/main" id="{5AB694E0-2871-49D7-94FE-4DEAA39FB9CD}"/>
              </a:ext>
            </a:extLst>
          </p:cNvPr>
          <p:cNvSpPr>
            <a:spLocks noGrp="1"/>
          </p:cNvSpPr>
          <p:nvPr>
            <p:ph type="title" hasCustomPrompt="1"/>
          </p:nvPr>
        </p:nvSpPr>
        <p:spPr>
          <a:xfrm>
            <a:off x="629999" y="511357"/>
            <a:ext cx="5277600" cy="803297"/>
          </a:xfrm>
        </p:spPr>
        <p:txBody>
          <a:bodyPr/>
          <a:lstStyle>
            <a:lvl1pPr>
              <a:defRPr/>
            </a:lvl1pPr>
          </a:lstStyle>
          <a:p>
            <a:r>
              <a:rPr lang="nl-NL" dirty="0"/>
              <a:t>[titel]</a:t>
            </a:r>
          </a:p>
        </p:txBody>
      </p:sp>
      <p:sp>
        <p:nvSpPr>
          <p:cNvPr id="11" name="Tijdelijke aanduiding voor tekst 14">
            <a:extLst>
              <a:ext uri="{FF2B5EF4-FFF2-40B4-BE49-F238E27FC236}">
                <a16:creationId xmlns:a16="http://schemas.microsoft.com/office/drawing/2014/main" id="{32FE3340-ABD7-4A6C-B728-25D9EBA4F3CA}"/>
              </a:ext>
            </a:extLst>
          </p:cNvPr>
          <p:cNvSpPr>
            <a:spLocks noGrp="1"/>
          </p:cNvSpPr>
          <p:nvPr>
            <p:ph type="body" sz="quarter" idx="13"/>
          </p:nvPr>
        </p:nvSpPr>
        <p:spPr>
          <a:xfrm>
            <a:off x="629999" y="1440000"/>
            <a:ext cx="1872000" cy="177681"/>
          </a:xfrm>
          <a:blipFill>
            <a:blip r:embed="rId2"/>
            <a:stretch>
              <a:fillRect/>
            </a:stretch>
          </a:blipFill>
        </p:spPr>
        <p:txBody>
          <a:bodyPr>
            <a:normAutofit/>
          </a:bodyPr>
          <a:lstStyle>
            <a:lvl1pPr marL="0" indent="0">
              <a:buNone/>
              <a:defRPr sz="100">
                <a:solidFill>
                  <a:schemeClr val="bg1"/>
                </a:solidFill>
              </a:defRPr>
            </a:lvl1pPr>
          </a:lstStyle>
          <a:p>
            <a:pPr lvl="0"/>
            <a:r>
              <a:rPr lang="en-US"/>
              <a:t>Click to edit Master text styles</a:t>
            </a:r>
          </a:p>
        </p:txBody>
      </p:sp>
      <p:sp>
        <p:nvSpPr>
          <p:cNvPr id="8" name="Toelichting 2">
            <a:extLst>
              <a:ext uri="{FF2B5EF4-FFF2-40B4-BE49-F238E27FC236}">
                <a16:creationId xmlns:a16="http://schemas.microsoft.com/office/drawing/2014/main" id="{67405FFF-6CCC-4117-B27D-DB9E9BA2D71C}"/>
              </a:ext>
            </a:extLst>
          </p:cNvPr>
          <p:cNvSpPr txBox="1"/>
          <p:nvPr userDrawn="1"/>
        </p:nvSpPr>
        <p:spPr>
          <a:xfrm>
            <a:off x="-2105890" y="1897502"/>
            <a:ext cx="1979502" cy="3554819"/>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Tekst opmaken</a:t>
            </a:r>
            <a:endParaRPr lang="nl-NL" sz="1100" baseline="0" noProof="1">
              <a:solidFill>
                <a:schemeClr val="tx2"/>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In tekstkaders zijn drie opmaakstijlen ingesteld:</a:t>
            </a:r>
          </a:p>
          <a:p>
            <a:pPr marL="294302" indent="-294302">
              <a:lnSpc>
                <a:spcPct val="100000"/>
              </a:lnSpc>
              <a:buAutoNum type="arabicPeriod"/>
            </a:pPr>
            <a:r>
              <a:rPr lang="nl-NL" sz="1100" baseline="0" noProof="1">
                <a:solidFill>
                  <a:schemeClr val="tx1"/>
                </a:solidFill>
                <a:latin typeface="+mn-lt"/>
                <a:cs typeface="Arial" panose="020B0604020202020204" pitchFamily="34" charset="0"/>
              </a:rPr>
              <a:t>Opsomming bullet</a:t>
            </a:r>
          </a:p>
          <a:p>
            <a:pPr marL="294302" indent="-294302">
              <a:lnSpc>
                <a:spcPct val="100000"/>
              </a:lnSpc>
              <a:buAutoNum type="arabicPeriod"/>
            </a:pPr>
            <a:r>
              <a:rPr lang="nl-NL" sz="1100" baseline="0" noProof="1">
                <a:solidFill>
                  <a:schemeClr val="tx1"/>
                </a:solidFill>
                <a:latin typeface="+mn-lt"/>
                <a:cs typeface="Arial" panose="020B0604020202020204" pitchFamily="34" charset="0"/>
              </a:rPr>
              <a:t>Platte tekst</a:t>
            </a:r>
          </a:p>
          <a:p>
            <a:pPr marL="294302" indent="-294302">
              <a:lnSpc>
                <a:spcPct val="100000"/>
              </a:lnSpc>
              <a:buAutoNum type="arabicPeriod"/>
            </a:pPr>
            <a:r>
              <a:rPr lang="nl-NL" sz="1100" baseline="0" noProof="1">
                <a:solidFill>
                  <a:schemeClr val="tx1"/>
                </a:solidFill>
                <a:latin typeface="+mn-lt"/>
                <a:cs typeface="Arial" panose="020B0604020202020204" pitchFamily="34" charset="0"/>
              </a:rPr>
              <a:t>Tussenkopje</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Je kiest een stijl door </a:t>
            </a:r>
            <a:r>
              <a:rPr lang="nl-NL" sz="1100" i="1" baseline="0" noProof="1">
                <a:solidFill>
                  <a:schemeClr val="tx1"/>
                </a:solidFill>
                <a:latin typeface="+mn-lt"/>
                <a:cs typeface="Arial" panose="020B0604020202020204" pitchFamily="34" charset="0"/>
              </a:rPr>
              <a:t>aan het begin van een alinea </a:t>
            </a:r>
            <a:r>
              <a:rPr lang="nl-NL" sz="1100" baseline="0" noProof="1">
                <a:solidFill>
                  <a:schemeClr val="tx1"/>
                </a:solidFill>
                <a:latin typeface="+mn-lt"/>
                <a:cs typeface="Arial" panose="020B0604020202020204" pitchFamily="34" charset="0"/>
              </a:rPr>
              <a:t>op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of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te drukken:</a:t>
            </a:r>
          </a:p>
          <a:p>
            <a:pPr marL="226859" indent="-226859">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volgende</a:t>
            </a:r>
            <a:r>
              <a:rPr lang="nl-NL" sz="1100" baseline="0" noProof="1">
                <a:solidFill>
                  <a:schemeClr val="tx1"/>
                </a:solidFill>
                <a:latin typeface="+mn-lt"/>
                <a:cs typeface="Arial" panose="020B0604020202020204" pitchFamily="34" charset="0"/>
              </a:rPr>
              <a:t> tekststijl.</a:t>
            </a:r>
          </a:p>
          <a:p>
            <a:pPr marL="226859" indent="-226859">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vorige</a:t>
            </a:r>
            <a:r>
              <a:rPr lang="nl-NL" sz="1100" i="0" u="none" baseline="0" noProof="1">
                <a:solidFill>
                  <a:schemeClr val="tx1"/>
                </a:solidFill>
                <a:latin typeface="+mn-lt"/>
                <a:cs typeface="Arial" panose="020B0604020202020204" pitchFamily="34" charset="0"/>
              </a:rPr>
              <a:t> tekststijl</a:t>
            </a:r>
          </a:p>
          <a:p>
            <a:pPr marL="0" indent="0">
              <a:lnSpc>
                <a:spcPct val="100000"/>
              </a:lnSpc>
              <a:buFont typeface="Arial" panose="020B0604020202020204" pitchFamily="34" charset="0"/>
              <a:buNone/>
            </a:pPr>
            <a:endParaRPr lang="nl-NL" sz="110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i="0" u="none" baseline="0" noProof="1">
                <a:solidFill>
                  <a:schemeClr val="tx1"/>
                </a:solidFill>
                <a:latin typeface="+mn-lt"/>
                <a:cs typeface="Arial" panose="020B0604020202020204" pitchFamily="34" charset="0"/>
              </a:rPr>
              <a:t>Je kunt meerdere ‘sprongen’ tegelijk voor- of achteruit maken als je b.v. van niveau 1 naar niveau 3 wilt gaan. Je drukt dan aan het begin van een alinea meerdere keren op </a:t>
            </a:r>
            <a:r>
              <a:rPr lang="nl-NL" sz="1100" b="1" i="0" u="none" baseline="0" noProof="1">
                <a:solidFill>
                  <a:schemeClr val="tx1"/>
                </a:solidFill>
                <a:latin typeface="+mn-lt"/>
                <a:cs typeface="Arial" panose="020B0604020202020204" pitchFamily="34" charset="0"/>
              </a:rPr>
              <a:t>[Tab]</a:t>
            </a:r>
            <a:r>
              <a:rPr lang="nl-NL" sz="1100" i="0" u="none" baseline="0" noProof="1">
                <a:solidFill>
                  <a:schemeClr val="tx1"/>
                </a:solidFill>
                <a:latin typeface="+mn-lt"/>
                <a:cs typeface="Arial" panose="020B0604020202020204" pitchFamily="34" charset="0"/>
              </a:rPr>
              <a:t> of </a:t>
            </a:r>
            <a:r>
              <a:rPr lang="nl-NL" sz="1100" b="1" i="0" u="none" baseline="0" noProof="1">
                <a:solidFill>
                  <a:schemeClr val="tx1"/>
                </a:solidFill>
                <a:latin typeface="+mn-lt"/>
                <a:cs typeface="Arial" panose="020B0604020202020204" pitchFamily="34" charset="0"/>
              </a:rPr>
              <a:t>[Shift]+[Tab].</a:t>
            </a:r>
          </a:p>
        </p:txBody>
      </p:sp>
      <p:sp>
        <p:nvSpPr>
          <p:cNvPr id="9" name="Toelichting 2">
            <a:extLst>
              <a:ext uri="{FF2B5EF4-FFF2-40B4-BE49-F238E27FC236}">
                <a16:creationId xmlns:a16="http://schemas.microsoft.com/office/drawing/2014/main" id="{CC55D015-DD0F-43E8-80F9-820A818CD740}"/>
              </a:ext>
            </a:extLst>
          </p:cNvPr>
          <p:cNvSpPr txBox="1"/>
          <p:nvPr userDrawn="1"/>
        </p:nvSpPr>
        <p:spPr>
          <a:xfrm>
            <a:off x="12358574" y="3201793"/>
            <a:ext cx="2031008" cy="3724096"/>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Foto instellen</a:t>
            </a:r>
          </a:p>
          <a:p>
            <a:pPr>
              <a:lnSpc>
                <a:spcPct val="100000"/>
              </a:lnSpc>
            </a:pPr>
            <a:r>
              <a:rPr lang="nl-NL" sz="1100" baseline="0" noProof="1">
                <a:solidFill>
                  <a:schemeClr val="tx1"/>
                </a:solidFill>
                <a:latin typeface="+mn-lt"/>
                <a:cs typeface="Arial" panose="020B0604020202020204" pitchFamily="34" charset="0"/>
              </a:rPr>
              <a:t>Het fotokader wordt altijd vanuit het midden van de gekozen foto gevuld. </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0" i="0" u="none" baseline="0" noProof="1">
                <a:solidFill>
                  <a:schemeClr val="tx1"/>
                </a:solidFill>
                <a:latin typeface="+mn-lt"/>
                <a:cs typeface="Arial" panose="020B0604020202020204" pitchFamily="34" charset="0"/>
              </a:rPr>
              <a:t>Als je een ander gedeelte van de foto wilt zien, gebruik je de functie ‘bijsnijden’: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Selecteer de foto op de dia; het kader wordt vierkant weergegeven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Bijsnijden</a:t>
            </a:r>
            <a:r>
              <a:rPr lang="nl-NL" sz="1100" b="0" i="0" u="none" baseline="0" noProof="1">
                <a:solidFill>
                  <a:schemeClr val="tx1"/>
                </a:solidFill>
                <a:latin typeface="+mn-lt"/>
                <a:cs typeface="Arial" panose="020B0604020202020204" pitchFamily="34" charset="0"/>
              </a:rPr>
              <a:t>.</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Nu kun je de foto bewegen en daarmee het gewenste deel in beeld schuiven. Ook kun je de foto vergroten/verkleinen door met de greepjes in de hoeken te slepen.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Klik naast het kader om de bijsnijden-functie te verlaten.</a:t>
            </a:r>
          </a:p>
        </p:txBody>
      </p:sp>
      <p:sp>
        <p:nvSpPr>
          <p:cNvPr id="12" name="Toelichting 2">
            <a:extLst>
              <a:ext uri="{FF2B5EF4-FFF2-40B4-BE49-F238E27FC236}">
                <a16:creationId xmlns:a16="http://schemas.microsoft.com/office/drawing/2014/main" id="{62ADB1B5-4565-429F-9B1F-425AEC4065E7}"/>
              </a:ext>
            </a:extLst>
          </p:cNvPr>
          <p:cNvSpPr txBox="1"/>
          <p:nvPr userDrawn="1"/>
        </p:nvSpPr>
        <p:spPr>
          <a:xfrm>
            <a:off x="12358574" y="1"/>
            <a:ext cx="2031008" cy="3046988"/>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Dia herstellen</a:t>
            </a: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Als de elementen niet (meer) op de juiste manier (over elkaar) liggen kun je de dia-indeling herstellen: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Start</a:t>
            </a:r>
            <a:r>
              <a:rPr lang="nl-NL" sz="1100" b="0" i="0" u="none" baseline="0" noProof="1">
                <a:solidFill>
                  <a:schemeClr val="tx1"/>
                </a:solidFill>
                <a:latin typeface="+mn-lt"/>
                <a:cs typeface="Arial" panose="020B0604020202020204" pitchFamily="34" charset="0"/>
              </a:rPr>
              <a:t>:</a:t>
            </a:r>
            <a:r>
              <a:rPr lang="nl-NL" sz="1100" b="1" i="0" u="none" baseline="0" noProof="1">
                <a:solidFill>
                  <a:schemeClr val="tx1"/>
                </a:solidFill>
                <a:latin typeface="+mn-lt"/>
                <a:cs typeface="Arial" panose="020B0604020202020204" pitchFamily="34" charset="0"/>
              </a:rPr>
              <a:t> </a:t>
            </a:r>
            <a:r>
              <a:rPr lang="nl-NL" sz="1100" b="0" i="0" u="none" baseline="0" noProof="1">
                <a:solidFill>
                  <a:schemeClr val="tx1"/>
                </a:solidFill>
                <a:latin typeface="+mn-lt"/>
                <a:cs typeface="Arial" panose="020B0604020202020204" pitchFamily="34" charset="0"/>
              </a:rPr>
              <a:t>klik op </a:t>
            </a:r>
            <a:r>
              <a:rPr lang="nl-NL" sz="1100" b="1" i="0" u="none" baseline="0" noProof="1">
                <a:solidFill>
                  <a:schemeClr val="tx1"/>
                </a:solidFill>
                <a:latin typeface="+mn-lt"/>
                <a:cs typeface="Arial" panose="020B0604020202020204" pitchFamily="34" charset="0"/>
              </a:rPr>
              <a:t>Opnieuw instellen</a:t>
            </a:r>
            <a:r>
              <a:rPr lang="nl-NL" sz="1100" b="0" i="0" u="none" baseline="0" noProof="1">
                <a:solidFill>
                  <a:schemeClr val="tx1"/>
                </a:solidFill>
                <a:latin typeface="+mn-lt"/>
                <a:cs typeface="Arial" panose="020B0604020202020204" pitchFamily="34" charset="0"/>
              </a:rPr>
              <a:t>.</a:t>
            </a:r>
          </a:p>
          <a:p>
            <a:pPr marL="0" indent="0">
              <a:lnSpc>
                <a:spcPct val="100000"/>
              </a:lnSpc>
              <a:buFont typeface="Arial" panose="020B0604020202020204" pitchFamily="34" charset="0"/>
              <a:buNone/>
            </a:pPr>
            <a:endParaRPr lang="nl-NL" sz="1100" b="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Helaas moet je hierna eventuele ‘bijsnijdingen’ opnieuw instellen.</a:t>
            </a:r>
          </a:p>
          <a:p>
            <a:pPr marL="0" marR="0" lvl="0" indent="0" algn="l" defTabSz="137803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0" i="0" u="none" baseline="0" noProof="1">
                <a:solidFill>
                  <a:schemeClr val="tx1"/>
                </a:solidFill>
                <a:latin typeface="+mn-lt"/>
                <a:cs typeface="Arial" panose="020B0604020202020204" pitchFamily="34" charset="0"/>
              </a:rPr>
              <a:t>Je kunt dit voorkomen door de bijsnijdingen eerst te verwijderen: </a:t>
            </a:r>
          </a:p>
          <a:p>
            <a:pPr marL="258382" marR="0" lvl="0" indent="-258382" algn="l" defTabSz="13780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Selecteer de foto. </a:t>
            </a:r>
          </a:p>
          <a:p>
            <a:pPr marL="258382" marR="0" lvl="0" indent="-258382" algn="l" defTabSz="13780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Afbeeldingen comprimeren</a:t>
            </a:r>
            <a:r>
              <a:rPr lang="nl-NL" sz="1100" b="0" i="0" u="none" baseline="0" noProof="1">
                <a:solidFill>
                  <a:schemeClr val="tx1"/>
                </a:solidFill>
                <a:latin typeface="+mn-lt"/>
                <a:cs typeface="Arial" panose="020B0604020202020204" pitchFamily="34" charset="0"/>
              </a:rPr>
              <a:t> en selecteer </a:t>
            </a:r>
            <a:r>
              <a:rPr lang="nl-NL" sz="1100" b="1" i="0" u="none" baseline="0" noProof="1">
                <a:solidFill>
                  <a:schemeClr val="tx1"/>
                </a:solidFill>
                <a:latin typeface="+mn-lt"/>
                <a:cs typeface="Arial" panose="020B0604020202020204" pitchFamily="34" charset="0"/>
              </a:rPr>
              <a:t>Bijgesneden gebieden van afbeeldingen verwijderen</a:t>
            </a:r>
            <a:r>
              <a:rPr lang="nl-NL" sz="1100" b="0" i="0" u="none" baseline="0" noProof="1">
                <a:solidFill>
                  <a:schemeClr val="tx1"/>
                </a:solidFill>
                <a:latin typeface="+mn-lt"/>
                <a:cs typeface="Arial" panose="020B0604020202020204" pitchFamily="34" charset="0"/>
              </a:rPr>
              <a:t>.</a:t>
            </a:r>
          </a:p>
        </p:txBody>
      </p:sp>
    </p:spTree>
    <p:extLst>
      <p:ext uri="{BB962C8B-B14F-4D97-AF65-F5344CB8AC3E}">
        <p14:creationId xmlns:p14="http://schemas.microsoft.com/office/powerpoint/2010/main" val="245767215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en quote">
    <p:bg>
      <p:bgRef idx="1001">
        <a:schemeClr val="bg1"/>
      </p:bgRef>
    </p:bg>
    <p:spTree>
      <p:nvGrpSpPr>
        <p:cNvPr id="1" name=""/>
        <p:cNvGrpSpPr/>
        <p:nvPr/>
      </p:nvGrpSpPr>
      <p:grpSpPr>
        <a:xfrm>
          <a:off x="0" y="0"/>
          <a:ext cx="0" cy="0"/>
          <a:chOff x="0" y="0"/>
          <a:chExt cx="0" cy="0"/>
        </a:xfrm>
      </p:grpSpPr>
      <p:sp>
        <p:nvSpPr>
          <p:cNvPr id="10" name="Tijdelijke aanduiding voor afbeelding 9">
            <a:extLst>
              <a:ext uri="{FF2B5EF4-FFF2-40B4-BE49-F238E27FC236}">
                <a16:creationId xmlns:a16="http://schemas.microsoft.com/office/drawing/2014/main" id="{CA76CC8D-8EC4-4AAA-B96E-EBB499AF2466}"/>
              </a:ext>
            </a:extLst>
          </p:cNvPr>
          <p:cNvSpPr>
            <a:spLocks noGrp="1"/>
          </p:cNvSpPr>
          <p:nvPr>
            <p:ph type="pic" sz="quarter" idx="11"/>
          </p:nvPr>
        </p:nvSpPr>
        <p:spPr>
          <a:xfrm>
            <a:off x="0" y="0"/>
            <a:ext cx="12192000" cy="6858000"/>
          </a:xfrm>
          <a:prstGeom prst="rect">
            <a:avLst/>
          </a:prstGeom>
          <a:solidFill>
            <a:schemeClr val="bg1">
              <a:lumMod val="95000"/>
            </a:schemeClr>
          </a:solidFill>
        </p:spPr>
        <p:txBody>
          <a:bodyPr wrap="square" lIns="252000">
            <a:noAutofit/>
          </a:bodyPr>
          <a:lstStyle>
            <a:lvl1pPr marL="0" indent="0">
              <a:buNone/>
              <a:defRPr sz="1800"/>
            </a:lvl1pPr>
          </a:lstStyle>
          <a:p>
            <a:r>
              <a:rPr lang="en-US"/>
              <a:t>Click icon to add picture</a:t>
            </a:r>
            <a:endParaRPr lang="en-GB" dirty="0"/>
          </a:p>
        </p:txBody>
      </p:sp>
      <p:sp>
        <p:nvSpPr>
          <p:cNvPr id="5" name="Tijdelijke aanduiding voor tekst 4">
            <a:extLst>
              <a:ext uri="{FF2B5EF4-FFF2-40B4-BE49-F238E27FC236}">
                <a16:creationId xmlns:a16="http://schemas.microsoft.com/office/drawing/2014/main" id="{97CFA23B-E6B0-46E2-B7D0-02DC20800699}"/>
              </a:ext>
            </a:extLst>
          </p:cNvPr>
          <p:cNvSpPr>
            <a:spLocks noGrp="1"/>
          </p:cNvSpPr>
          <p:nvPr>
            <p:ph type="body" sz="quarter" idx="10"/>
          </p:nvPr>
        </p:nvSpPr>
        <p:spPr>
          <a:xfrm>
            <a:off x="7805738" y="635620"/>
            <a:ext cx="3757612" cy="5593730"/>
          </a:xfrm>
          <a:prstGeom prst="roundRect">
            <a:avLst>
              <a:gd name="adj" fmla="val 2844"/>
            </a:avLst>
          </a:prstGeom>
          <a:solidFill>
            <a:srgbClr val="FFFFFF"/>
          </a:solidFill>
        </p:spPr>
        <p:txBody>
          <a:bodyPr lIns="306000" tIns="270000" rIns="216000">
            <a:normAutofit/>
          </a:bodyPr>
          <a:lstStyle>
            <a:lvl1pPr marL="0" indent="0">
              <a:buClr>
                <a:schemeClr val="bg1"/>
              </a:buClr>
              <a:buSzPct val="25000"/>
              <a:buFont typeface="Calibri" panose="020F0502020204030204" pitchFamily="34" charset="0"/>
              <a:buChar char="'"/>
              <a:defRPr sz="2400" b="1">
                <a:solidFill>
                  <a:schemeClr val="tx2"/>
                </a:solidFill>
              </a:defRPr>
            </a:lvl1pPr>
            <a:lvl2pPr>
              <a:lnSpc>
                <a:spcPct val="105000"/>
              </a:lnSpc>
              <a:defRPr sz="2400"/>
            </a:lvl2pPr>
            <a:lvl3pPr>
              <a:defRPr sz="2400"/>
            </a:lvl3pPr>
          </a:lstStyle>
          <a:p>
            <a:pPr lvl="0"/>
            <a:r>
              <a:rPr lang="en-US"/>
              <a:t>Click to edit Master text styles</a:t>
            </a:r>
          </a:p>
        </p:txBody>
      </p:sp>
      <p:sp>
        <p:nvSpPr>
          <p:cNvPr id="8" name="Toelichting 2">
            <a:extLst>
              <a:ext uri="{FF2B5EF4-FFF2-40B4-BE49-F238E27FC236}">
                <a16:creationId xmlns:a16="http://schemas.microsoft.com/office/drawing/2014/main" id="{3C6A21C7-AB2E-4F6B-8AAB-84212E69A9B5}"/>
              </a:ext>
            </a:extLst>
          </p:cNvPr>
          <p:cNvSpPr txBox="1"/>
          <p:nvPr userDrawn="1"/>
        </p:nvSpPr>
        <p:spPr>
          <a:xfrm>
            <a:off x="-2105890" y="1897502"/>
            <a:ext cx="1979502" cy="2200602"/>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Tekst opmaken</a:t>
            </a:r>
            <a:endParaRPr lang="nl-NL" sz="1100" baseline="0" noProof="1">
              <a:solidFill>
                <a:schemeClr val="tx2"/>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In dit tekstkader zijn twee opmaakstijlen ingesteld:</a:t>
            </a:r>
          </a:p>
          <a:p>
            <a:pPr marL="294302" indent="-294302">
              <a:lnSpc>
                <a:spcPct val="100000"/>
              </a:lnSpc>
              <a:buAutoNum type="arabicPeriod"/>
            </a:pPr>
            <a:r>
              <a:rPr lang="nl-NL" sz="1100" baseline="0" noProof="1">
                <a:solidFill>
                  <a:schemeClr val="tx1"/>
                </a:solidFill>
                <a:latin typeface="+mn-lt"/>
                <a:cs typeface="Arial" panose="020B0604020202020204" pitchFamily="34" charset="0"/>
              </a:rPr>
              <a:t>Blauw kopje</a:t>
            </a:r>
          </a:p>
          <a:p>
            <a:pPr marL="294302" indent="-294302">
              <a:lnSpc>
                <a:spcPct val="100000"/>
              </a:lnSpc>
              <a:buAutoNum type="arabicPeriod"/>
            </a:pPr>
            <a:r>
              <a:rPr lang="nl-NL" sz="1100" baseline="0" noProof="1">
                <a:solidFill>
                  <a:schemeClr val="tx1"/>
                </a:solidFill>
                <a:latin typeface="+mn-lt"/>
                <a:cs typeface="Arial" panose="020B0604020202020204" pitchFamily="34" charset="0"/>
              </a:rPr>
              <a:t>Platte tekst</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aseline="0" noProof="1">
                <a:solidFill>
                  <a:schemeClr val="tx1"/>
                </a:solidFill>
                <a:latin typeface="+mn-lt"/>
                <a:cs typeface="Arial" panose="020B0604020202020204" pitchFamily="34" charset="0"/>
              </a:rPr>
              <a:t>Je kiest een stijl door </a:t>
            </a:r>
            <a:r>
              <a:rPr lang="nl-NL" sz="1100" i="1" baseline="0" noProof="1">
                <a:solidFill>
                  <a:schemeClr val="tx1"/>
                </a:solidFill>
                <a:latin typeface="+mn-lt"/>
                <a:cs typeface="Arial" panose="020B0604020202020204" pitchFamily="34" charset="0"/>
              </a:rPr>
              <a:t>aan het begin van een alinea </a:t>
            </a:r>
            <a:r>
              <a:rPr lang="nl-NL" sz="1100" baseline="0" noProof="1">
                <a:solidFill>
                  <a:schemeClr val="tx1"/>
                </a:solidFill>
                <a:latin typeface="+mn-lt"/>
                <a:cs typeface="Arial" panose="020B0604020202020204" pitchFamily="34" charset="0"/>
              </a:rPr>
              <a:t>op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of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te drukken:</a:t>
            </a:r>
          </a:p>
          <a:p>
            <a:pPr marL="226859" indent="-226859">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volgende</a:t>
            </a:r>
            <a:r>
              <a:rPr lang="nl-NL" sz="1100" baseline="0" noProof="1">
                <a:solidFill>
                  <a:schemeClr val="tx1"/>
                </a:solidFill>
                <a:latin typeface="+mn-lt"/>
                <a:cs typeface="Arial" panose="020B0604020202020204" pitchFamily="34" charset="0"/>
              </a:rPr>
              <a:t> tekststijl.</a:t>
            </a:r>
          </a:p>
          <a:p>
            <a:pPr marL="226859" indent="-226859">
              <a:lnSpc>
                <a:spcPct val="100000"/>
              </a:lnSpc>
              <a:buFont typeface="Arial" panose="020B0604020202020204" pitchFamily="34" charset="0"/>
              <a:buChar char="•"/>
            </a:pPr>
            <a:r>
              <a:rPr lang="nl-NL" sz="1100" baseline="0" noProof="1">
                <a:solidFill>
                  <a:schemeClr val="tx1"/>
                </a:solidFill>
                <a:latin typeface="+mn-lt"/>
                <a:cs typeface="Arial" panose="020B0604020202020204" pitchFamily="34" charset="0"/>
              </a:rPr>
              <a:t>Met </a:t>
            </a:r>
            <a:r>
              <a:rPr lang="nl-NL" sz="1100" b="1" baseline="0" noProof="1">
                <a:solidFill>
                  <a:schemeClr val="tx1"/>
                </a:solidFill>
                <a:latin typeface="+mn-lt"/>
                <a:cs typeface="Arial" panose="020B0604020202020204" pitchFamily="34" charset="0"/>
              </a:rPr>
              <a:t>[Shift]+[Tab]</a:t>
            </a:r>
            <a:r>
              <a:rPr lang="nl-NL" sz="1100" baseline="0" noProof="1">
                <a:solidFill>
                  <a:schemeClr val="tx1"/>
                </a:solidFill>
                <a:latin typeface="+mn-lt"/>
                <a:cs typeface="Arial" panose="020B0604020202020204" pitchFamily="34" charset="0"/>
              </a:rPr>
              <a:t> kies je de </a:t>
            </a:r>
            <a:r>
              <a:rPr lang="nl-NL" sz="1100" u="sng" baseline="0" noProof="1">
                <a:solidFill>
                  <a:schemeClr val="tx1"/>
                </a:solidFill>
                <a:latin typeface="+mn-lt"/>
                <a:cs typeface="Arial" panose="020B0604020202020204" pitchFamily="34" charset="0"/>
              </a:rPr>
              <a:t>vorige</a:t>
            </a:r>
            <a:r>
              <a:rPr lang="nl-NL" sz="1100" i="0" u="none" baseline="0" noProof="1">
                <a:solidFill>
                  <a:schemeClr val="tx1"/>
                </a:solidFill>
                <a:latin typeface="+mn-lt"/>
                <a:cs typeface="Arial" panose="020B0604020202020204" pitchFamily="34" charset="0"/>
              </a:rPr>
              <a:t> tekststijl</a:t>
            </a:r>
          </a:p>
        </p:txBody>
      </p:sp>
      <p:sp>
        <p:nvSpPr>
          <p:cNvPr id="9" name="Toelichting 2">
            <a:extLst>
              <a:ext uri="{FF2B5EF4-FFF2-40B4-BE49-F238E27FC236}">
                <a16:creationId xmlns:a16="http://schemas.microsoft.com/office/drawing/2014/main" id="{194FBAD9-7EE2-4938-A63C-762CC866983C}"/>
              </a:ext>
            </a:extLst>
          </p:cNvPr>
          <p:cNvSpPr txBox="1"/>
          <p:nvPr userDrawn="1"/>
        </p:nvSpPr>
        <p:spPr>
          <a:xfrm>
            <a:off x="12358574" y="3201793"/>
            <a:ext cx="2031008" cy="3724096"/>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Foto instellen</a:t>
            </a:r>
          </a:p>
          <a:p>
            <a:pPr>
              <a:lnSpc>
                <a:spcPct val="100000"/>
              </a:lnSpc>
            </a:pPr>
            <a:r>
              <a:rPr lang="nl-NL" sz="1100" baseline="0" noProof="1">
                <a:solidFill>
                  <a:schemeClr val="tx1"/>
                </a:solidFill>
                <a:latin typeface="+mn-lt"/>
                <a:cs typeface="Arial" panose="020B0604020202020204" pitchFamily="34" charset="0"/>
              </a:rPr>
              <a:t>Het fotokader wordt altijd vanuit het midden van de gekozen foto gevuld. </a:t>
            </a:r>
          </a:p>
          <a:p>
            <a:pPr>
              <a:lnSpc>
                <a:spcPct val="100000"/>
              </a:lnSpc>
            </a:pPr>
            <a:endParaRPr lang="nl-NL" sz="1100" baseline="0" noProof="1">
              <a:solidFill>
                <a:schemeClr val="tx1"/>
              </a:solidFill>
              <a:latin typeface="+mn-lt"/>
              <a:cs typeface="Arial" panose="020B0604020202020204" pitchFamily="34" charset="0"/>
            </a:endParaRPr>
          </a:p>
          <a:p>
            <a:pPr>
              <a:lnSpc>
                <a:spcPct val="100000"/>
              </a:lnSpc>
            </a:pPr>
            <a:r>
              <a:rPr lang="nl-NL" sz="1100" b="0" i="0" u="none" baseline="0" noProof="1">
                <a:solidFill>
                  <a:schemeClr val="tx1"/>
                </a:solidFill>
                <a:latin typeface="+mn-lt"/>
                <a:cs typeface="Arial" panose="020B0604020202020204" pitchFamily="34" charset="0"/>
              </a:rPr>
              <a:t>Als je een ander gedeelte van de foto wilt zien, gebruik je de functie ‘bijsnijden’: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Selecteer de foto op de dia; het kader wordt vierkant weergegeven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Bijsnijden</a:t>
            </a:r>
            <a:r>
              <a:rPr lang="nl-NL" sz="1100" b="0" i="0" u="none" baseline="0" noProof="1">
                <a:solidFill>
                  <a:schemeClr val="tx1"/>
                </a:solidFill>
                <a:latin typeface="+mn-lt"/>
                <a:cs typeface="Arial" panose="020B0604020202020204" pitchFamily="34" charset="0"/>
              </a:rPr>
              <a:t>.</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Nu kun je de foto bewegen en daarmee het gewenste deel in beeld schuiven. Ook kun je de foto vergroten/verkleinen door met de greepjes in de hoeken te slepen.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Klik naast het kader om de bijsnijden-functie te verlaten.</a:t>
            </a:r>
          </a:p>
        </p:txBody>
      </p:sp>
      <p:sp>
        <p:nvSpPr>
          <p:cNvPr id="12" name="Toelichting 2">
            <a:extLst>
              <a:ext uri="{FF2B5EF4-FFF2-40B4-BE49-F238E27FC236}">
                <a16:creationId xmlns:a16="http://schemas.microsoft.com/office/drawing/2014/main" id="{E0C7A7A8-40E6-4744-A5F1-A7BE33A2179C}"/>
              </a:ext>
            </a:extLst>
          </p:cNvPr>
          <p:cNvSpPr txBox="1"/>
          <p:nvPr userDrawn="1"/>
        </p:nvSpPr>
        <p:spPr>
          <a:xfrm>
            <a:off x="12358574" y="1"/>
            <a:ext cx="2031008" cy="3046988"/>
          </a:xfrm>
          <a:prstGeom prst="rect">
            <a:avLst/>
          </a:prstGeom>
          <a:noFill/>
        </p:spPr>
        <p:txBody>
          <a:bodyPr wrap="square" lIns="0" tIns="0" rIns="0" bIns="0" rtlCol="0">
            <a:spAutoFit/>
          </a:bodyPr>
          <a:lstStyle/>
          <a:p>
            <a:pPr>
              <a:lnSpc>
                <a:spcPct val="100000"/>
              </a:lnSpc>
            </a:pPr>
            <a:r>
              <a:rPr lang="nl-NL" sz="1100" b="1" baseline="0" noProof="1">
                <a:solidFill>
                  <a:schemeClr val="tx2"/>
                </a:solidFill>
                <a:latin typeface="+mn-lt"/>
                <a:cs typeface="Arial" panose="020B0604020202020204" pitchFamily="34" charset="0"/>
              </a:rPr>
              <a:t>Dia herstellen</a:t>
            </a: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Als de elementen niet (meer) op de juiste manier (over elkaar) liggen kun je de dia-indeling herstellen:</a:t>
            </a:r>
          </a:p>
          <a:p>
            <a:pPr marL="258382" indent="-258382">
              <a:lnSpc>
                <a:spcPct val="100000"/>
              </a:lnSpc>
              <a:buFont typeface="Arial" panose="020B0604020202020204" pitchFamily="34" charset="0"/>
              <a:buChar cha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Start</a:t>
            </a:r>
            <a:r>
              <a:rPr lang="nl-NL" sz="1100" b="0" i="0" u="none" baseline="0" noProof="1">
                <a:solidFill>
                  <a:schemeClr val="tx1"/>
                </a:solidFill>
                <a:latin typeface="+mn-lt"/>
                <a:cs typeface="Arial" panose="020B0604020202020204" pitchFamily="34" charset="0"/>
              </a:rPr>
              <a:t>:</a:t>
            </a:r>
            <a:r>
              <a:rPr lang="nl-NL" sz="1100" b="1" i="0" u="none" baseline="0" noProof="1">
                <a:solidFill>
                  <a:schemeClr val="tx1"/>
                </a:solidFill>
                <a:latin typeface="+mn-lt"/>
                <a:cs typeface="Arial" panose="020B0604020202020204" pitchFamily="34" charset="0"/>
              </a:rPr>
              <a:t> </a:t>
            </a:r>
            <a:r>
              <a:rPr lang="nl-NL" sz="1100" b="0" i="0" u="none" baseline="0" noProof="1">
                <a:solidFill>
                  <a:schemeClr val="tx1"/>
                </a:solidFill>
                <a:latin typeface="+mn-lt"/>
                <a:cs typeface="Arial" panose="020B0604020202020204" pitchFamily="34" charset="0"/>
              </a:rPr>
              <a:t>klik op </a:t>
            </a:r>
            <a:r>
              <a:rPr lang="nl-NL" sz="1100" b="1" i="0" u="none" baseline="0" noProof="1">
                <a:solidFill>
                  <a:schemeClr val="tx1"/>
                </a:solidFill>
                <a:latin typeface="+mn-lt"/>
                <a:cs typeface="Arial" panose="020B0604020202020204" pitchFamily="34" charset="0"/>
              </a:rPr>
              <a:t>Opnieuw instellen</a:t>
            </a:r>
            <a:r>
              <a:rPr lang="nl-NL" sz="1100" b="0" i="0" u="none" baseline="0" noProof="1">
                <a:solidFill>
                  <a:schemeClr val="tx1"/>
                </a:solidFill>
                <a:latin typeface="+mn-lt"/>
                <a:cs typeface="Arial" panose="020B0604020202020204" pitchFamily="34" charset="0"/>
              </a:rPr>
              <a:t>.</a:t>
            </a:r>
          </a:p>
          <a:p>
            <a:pPr marL="0" indent="0">
              <a:lnSpc>
                <a:spcPct val="100000"/>
              </a:lnSpc>
              <a:buFont typeface="Arial" panose="020B0604020202020204" pitchFamily="34" charset="0"/>
              <a:buNone/>
            </a:pPr>
            <a:endParaRPr lang="nl-NL" sz="1100" b="0" i="0" u="none" baseline="0" noProof="1">
              <a:solidFill>
                <a:schemeClr val="tx1"/>
              </a:solidFill>
              <a:latin typeface="+mn-lt"/>
              <a:cs typeface="Arial" panose="020B0604020202020204" pitchFamily="34" charset="0"/>
            </a:endParaRPr>
          </a:p>
          <a:p>
            <a:pPr marL="0" indent="0">
              <a:lnSpc>
                <a:spcPct val="100000"/>
              </a:lnSpc>
              <a:buFont typeface="Arial" panose="020B0604020202020204" pitchFamily="34" charset="0"/>
              <a:buNone/>
            </a:pPr>
            <a:r>
              <a:rPr lang="nl-NL" sz="1100" b="0" i="0" u="none" baseline="0" noProof="1">
                <a:solidFill>
                  <a:schemeClr val="tx1"/>
                </a:solidFill>
                <a:latin typeface="+mn-lt"/>
                <a:cs typeface="Arial" panose="020B0604020202020204" pitchFamily="34" charset="0"/>
              </a:rPr>
              <a:t>Helaas moet je hierna eventuele ‘bijsnijdingen’ opnieuw instellen.</a:t>
            </a:r>
          </a:p>
          <a:p>
            <a:pPr marL="0" marR="0" lvl="0" indent="0" algn="l" defTabSz="1378039" rtl="0" eaLnBrk="1" fontAlgn="auto" latinLnBrk="0" hangingPunct="1">
              <a:lnSpc>
                <a:spcPct val="100000"/>
              </a:lnSpc>
              <a:spcBef>
                <a:spcPts val="0"/>
              </a:spcBef>
              <a:spcAft>
                <a:spcPts val="0"/>
              </a:spcAft>
              <a:buClrTx/>
              <a:buSzTx/>
              <a:buFont typeface="Arial" panose="020B0604020202020204" pitchFamily="34" charset="0"/>
              <a:buNone/>
              <a:tabLst/>
              <a:defRPr/>
            </a:pPr>
            <a:r>
              <a:rPr lang="nl-NL" sz="1100" b="0" i="0" u="none" baseline="0" noProof="1">
                <a:solidFill>
                  <a:schemeClr val="tx1"/>
                </a:solidFill>
                <a:latin typeface="+mn-lt"/>
                <a:cs typeface="Arial" panose="020B0604020202020204" pitchFamily="34" charset="0"/>
              </a:rPr>
              <a:t>Je kunt dit voorkomen door de bijsnijdingen eerst te verwijderen: </a:t>
            </a:r>
          </a:p>
          <a:p>
            <a:pPr marL="258382" marR="0" lvl="0" indent="-258382" algn="l" defTabSz="13780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Selecteer de foto. </a:t>
            </a:r>
          </a:p>
          <a:p>
            <a:pPr marL="258382" marR="0" lvl="0" indent="-258382" algn="l" defTabSz="137803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100" b="0" i="0" u="none" baseline="0" noProof="1">
                <a:solidFill>
                  <a:schemeClr val="tx1"/>
                </a:solidFill>
                <a:latin typeface="+mn-lt"/>
                <a:cs typeface="Arial" panose="020B0604020202020204" pitchFamily="34" charset="0"/>
              </a:rPr>
              <a:t>Op tab </a:t>
            </a:r>
            <a:r>
              <a:rPr lang="nl-NL" sz="1100" b="1" i="0" u="none" baseline="0" noProof="1">
                <a:solidFill>
                  <a:schemeClr val="tx1"/>
                </a:solidFill>
                <a:latin typeface="+mn-lt"/>
                <a:cs typeface="Arial" panose="020B0604020202020204" pitchFamily="34" charset="0"/>
              </a:rPr>
              <a:t>Hulpmiddelen voor tekenen / Opmaak</a:t>
            </a:r>
            <a:r>
              <a:rPr lang="nl-NL" sz="1100" b="0" i="0" u="none" baseline="0" noProof="1">
                <a:solidFill>
                  <a:schemeClr val="tx1"/>
                </a:solidFill>
                <a:latin typeface="+mn-lt"/>
                <a:cs typeface="Arial" panose="020B0604020202020204" pitchFamily="34" charset="0"/>
              </a:rPr>
              <a:t>: klik op </a:t>
            </a:r>
            <a:r>
              <a:rPr lang="nl-NL" sz="1100" b="1" i="0" u="none" baseline="0" noProof="1">
                <a:solidFill>
                  <a:schemeClr val="tx1"/>
                </a:solidFill>
                <a:latin typeface="+mn-lt"/>
                <a:cs typeface="Arial" panose="020B0604020202020204" pitchFamily="34" charset="0"/>
              </a:rPr>
              <a:t>Afbeeldingen comprimeren</a:t>
            </a:r>
            <a:r>
              <a:rPr lang="nl-NL" sz="1100" b="0" i="0" u="none" baseline="0" noProof="1">
                <a:solidFill>
                  <a:schemeClr val="tx1"/>
                </a:solidFill>
                <a:latin typeface="+mn-lt"/>
                <a:cs typeface="Arial" panose="020B0604020202020204" pitchFamily="34" charset="0"/>
              </a:rPr>
              <a:t> en selecteer </a:t>
            </a:r>
            <a:r>
              <a:rPr lang="nl-NL" sz="1100" b="1" i="0" u="none" baseline="0" noProof="1">
                <a:solidFill>
                  <a:schemeClr val="tx1"/>
                </a:solidFill>
                <a:latin typeface="+mn-lt"/>
                <a:cs typeface="Arial" panose="020B0604020202020204" pitchFamily="34" charset="0"/>
              </a:rPr>
              <a:t>Bijgesneden gebieden van afbeeldingen verwijderen</a:t>
            </a:r>
            <a:r>
              <a:rPr lang="nl-NL" sz="1100" b="0" i="0" u="none" baseline="0" noProof="1">
                <a:solidFill>
                  <a:schemeClr val="tx1"/>
                </a:solidFill>
                <a:latin typeface="+mn-lt"/>
                <a:cs typeface="Arial" panose="020B0604020202020204" pitchFamily="34" charset="0"/>
              </a:rPr>
              <a:t>.</a:t>
            </a:r>
          </a:p>
        </p:txBody>
      </p:sp>
    </p:spTree>
    <p:extLst>
      <p:ext uri="{BB962C8B-B14F-4D97-AF65-F5344CB8AC3E}">
        <p14:creationId xmlns:p14="http://schemas.microsoft.com/office/powerpoint/2010/main" val="47087732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024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924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9999" y="511357"/>
            <a:ext cx="10933200" cy="803297"/>
          </a:xfrm>
          <a:prstGeom prst="rect">
            <a:avLst/>
          </a:prstGeom>
        </p:spPr>
        <p:txBody>
          <a:bodyPr vert="horz" lIns="0" tIns="0" rIns="0" bIns="0" rtlCol="0" anchor="ctr">
            <a:noAutofit/>
          </a:bodyPr>
          <a:lstStyle/>
          <a:p>
            <a:r>
              <a:rPr lang="nl-NL" dirty="0"/>
              <a:t>Klik om stijl te bewerken</a:t>
            </a:r>
            <a:endParaRPr lang="en-US" dirty="0"/>
          </a:p>
        </p:txBody>
      </p:sp>
      <p:sp>
        <p:nvSpPr>
          <p:cNvPr id="3" name="Text Placeholder 2"/>
          <p:cNvSpPr>
            <a:spLocks noGrp="1"/>
          </p:cNvSpPr>
          <p:nvPr>
            <p:ph type="body" idx="1"/>
          </p:nvPr>
        </p:nvSpPr>
        <p:spPr>
          <a:xfrm>
            <a:off x="629999" y="2160000"/>
            <a:ext cx="10933200" cy="4140000"/>
          </a:xfrm>
          <a:prstGeom prst="rect">
            <a:avLst/>
          </a:prstGeom>
        </p:spPr>
        <p:txBody>
          <a:bodyPr vert="horz" lIns="0" tIns="0" rIns="0" bIns="0" rtlCol="0">
            <a:normAutofit/>
          </a:bodyPr>
          <a:lstStyle/>
          <a:p>
            <a:pPr lvl="0"/>
            <a:r>
              <a:rPr lang="nl-NL" dirty="0"/>
              <a:t>Tekststijl van het model bewerken</a:t>
            </a:r>
          </a:p>
          <a:p>
            <a:pPr lvl="1"/>
            <a:r>
              <a:rPr lang="nl-NL" dirty="0"/>
              <a:t>Tweede niveau</a:t>
            </a:r>
          </a:p>
          <a:p>
            <a:pPr lvl="2"/>
            <a:r>
              <a:rPr lang="nl-NL" dirty="0"/>
              <a:t>Derde niveau</a:t>
            </a:r>
          </a:p>
        </p:txBody>
      </p:sp>
    </p:spTree>
    <p:extLst>
      <p:ext uri="{BB962C8B-B14F-4D97-AF65-F5344CB8AC3E}">
        <p14:creationId xmlns:p14="http://schemas.microsoft.com/office/powerpoint/2010/main" val="1427278789"/>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88" r:id="rId4"/>
    <p:sldLayoutId id="2147483671" r:id="rId5"/>
    <p:sldLayoutId id="2147483689" r:id="rId6"/>
    <p:sldLayoutId id="2147483690" r:id="rId7"/>
    <p:sldLayoutId id="2147483666" r:id="rId8"/>
    <p:sldLayoutId id="2147483667" r:id="rId9"/>
  </p:sldLayoutIdLst>
  <p:txStyles>
    <p:titleStyle>
      <a:lvl1pPr algn="l" defTabSz="914400" rtl="0" eaLnBrk="1" latinLnBrk="0" hangingPunct="1">
        <a:lnSpc>
          <a:spcPct val="90000"/>
        </a:lnSpc>
        <a:spcBef>
          <a:spcPct val="0"/>
        </a:spcBef>
        <a:buNone/>
        <a:defRPr sz="5800" b="1" kern="1200">
          <a:solidFill>
            <a:schemeClr val="tx2"/>
          </a:solidFill>
          <a:latin typeface="+mj-lt"/>
          <a:ea typeface="+mj-ea"/>
          <a:cs typeface="+mj-cs"/>
        </a:defRPr>
      </a:lvl1pPr>
    </p:titleStyle>
    <p:bodyStyle>
      <a:lvl1pPr marL="360000" indent="-360000" algn="l" defTabSz="914400" rtl="0" eaLnBrk="1" latinLnBrk="0" hangingPunct="1">
        <a:lnSpc>
          <a:spcPct val="100000"/>
        </a:lnSpc>
        <a:spcBef>
          <a:spcPts val="0"/>
        </a:spcBef>
        <a:buClr>
          <a:schemeClr val="accent2"/>
        </a:buClr>
        <a:buSzPct val="120000"/>
        <a:buFont typeface="Arial" panose="020B0604020202020204" pitchFamily="34" charset="0"/>
        <a:buChar char="•"/>
        <a:defRPr sz="2900" kern="1200">
          <a:solidFill>
            <a:schemeClr val="tx1"/>
          </a:solidFill>
          <a:latin typeface="+mn-lt"/>
          <a:ea typeface="+mn-ea"/>
          <a:cs typeface="+mn-cs"/>
        </a:defRPr>
      </a:lvl1pPr>
      <a:lvl2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2900" kern="1200">
          <a:solidFill>
            <a:schemeClr val="tx1"/>
          </a:solidFill>
          <a:latin typeface="+mn-lt"/>
          <a:ea typeface="+mn-ea"/>
          <a:cs typeface="+mn-cs"/>
        </a:defRPr>
      </a:lvl2pPr>
      <a:lvl3pPr marL="0" indent="0" algn="l" defTabSz="914400" rtl="0" eaLnBrk="1" latinLnBrk="0" hangingPunct="1">
        <a:lnSpc>
          <a:spcPct val="100000"/>
        </a:lnSpc>
        <a:spcBef>
          <a:spcPts val="0"/>
        </a:spcBef>
        <a:buClr>
          <a:schemeClr val="bg1"/>
        </a:buClr>
        <a:buSzPct val="25000"/>
        <a:buFont typeface="Calibri" panose="020F0502020204030204" pitchFamily="34" charset="0"/>
        <a:buChar char="'"/>
        <a:defRPr sz="2900" b="1" kern="1200">
          <a:solidFill>
            <a:schemeClr val="tx1"/>
          </a:solidFill>
          <a:latin typeface="+mn-lt"/>
          <a:ea typeface="+mn-ea"/>
          <a:cs typeface="+mn-cs"/>
        </a:defRPr>
      </a:lvl3pPr>
      <a:lvl4pPr marL="576000" indent="-144000" algn="l" defTabSz="914400" rtl="0" eaLnBrk="1" latinLnBrk="0" hangingPunct="1">
        <a:lnSpc>
          <a:spcPct val="100000"/>
        </a:lnSpc>
        <a:spcBef>
          <a:spcPts val="0"/>
        </a:spcBef>
        <a:buFont typeface="Calibri" panose="020F0502020204030204" pitchFamily="34" charset="0"/>
        <a:buChar char="›"/>
        <a:defRPr sz="2900" kern="1200">
          <a:solidFill>
            <a:schemeClr val="tx1"/>
          </a:solidFill>
          <a:latin typeface="+mn-lt"/>
          <a:ea typeface="+mn-ea"/>
          <a:cs typeface="+mn-cs"/>
        </a:defRPr>
      </a:lvl4pPr>
      <a:lvl5pPr marL="720000" indent="-144000" algn="l" defTabSz="914400" rtl="0" eaLnBrk="1" latinLnBrk="0" hangingPunct="1">
        <a:lnSpc>
          <a:spcPct val="100000"/>
        </a:lnSpc>
        <a:spcBef>
          <a:spcPts val="0"/>
        </a:spcBef>
        <a:buSzPct val="75000"/>
        <a:buFont typeface="Courier New" panose="02070309020205020404" pitchFamily="49" charset="0"/>
        <a:buChar char="o"/>
        <a:defRPr sz="2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C86085D3-F666-4C0C-A7E3-10B3812A35D7}"/>
              </a:ext>
            </a:extLst>
          </p:cNvPr>
          <p:cNvSpPr>
            <a:spLocks noGrp="1"/>
          </p:cNvSpPr>
          <p:nvPr>
            <p:ph type="subTitle" idx="1"/>
          </p:nvPr>
        </p:nvSpPr>
        <p:spPr/>
        <p:txBody>
          <a:bodyPr/>
          <a:lstStyle/>
          <a:p>
            <a:endParaRPr lang="nl-NL"/>
          </a:p>
        </p:txBody>
      </p:sp>
      <p:sp>
        <p:nvSpPr>
          <p:cNvPr id="5" name="Title 4">
            <a:extLst>
              <a:ext uri="{FF2B5EF4-FFF2-40B4-BE49-F238E27FC236}">
                <a16:creationId xmlns:a16="http://schemas.microsoft.com/office/drawing/2014/main" id="{645623CF-3757-4079-ACC7-A2E2DB235BDB}"/>
              </a:ext>
            </a:extLst>
          </p:cNvPr>
          <p:cNvSpPr>
            <a:spLocks noGrp="1"/>
          </p:cNvSpPr>
          <p:nvPr>
            <p:ph type="ctrTitle"/>
          </p:nvPr>
        </p:nvSpPr>
        <p:spPr>
          <a:xfrm>
            <a:off x="2620165" y="688579"/>
            <a:ext cx="6384117" cy="3549165"/>
          </a:xfrm>
        </p:spPr>
        <p:txBody>
          <a:bodyPr/>
          <a:lstStyle/>
          <a:p>
            <a:pPr algn="ctr"/>
            <a:r>
              <a:rPr lang="en-US" dirty="0"/>
              <a:t>Cargo Handling Simulator</a:t>
            </a:r>
            <a:br>
              <a:rPr lang="en-US" dirty="0"/>
            </a:br>
            <a:br>
              <a:rPr lang="en-US" dirty="0"/>
            </a:br>
            <a:r>
              <a:rPr lang="en-US" sz="2000" dirty="0"/>
              <a:t>2-MHBO</a:t>
            </a:r>
            <a:endParaRPr lang="nl-NL" dirty="0"/>
          </a:p>
        </p:txBody>
      </p:sp>
    </p:spTree>
    <p:extLst>
      <p:ext uri="{BB962C8B-B14F-4D97-AF65-F5344CB8AC3E}">
        <p14:creationId xmlns:p14="http://schemas.microsoft.com/office/powerpoint/2010/main" val="1339382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B405A3A-A270-4A71-9267-8B0ED8DC831A}"/>
              </a:ext>
            </a:extLst>
          </p:cNvPr>
          <p:cNvSpPr>
            <a:spLocks noGrp="1"/>
          </p:cNvSpPr>
          <p:nvPr>
            <p:ph type="pic" sz="quarter" idx="10"/>
          </p:nvPr>
        </p:nvSpPr>
        <p:spPr>
          <a:xfrm>
            <a:off x="10240" y="0"/>
            <a:ext cx="12192001" cy="6018492"/>
          </a:xfrm>
        </p:spPr>
      </p:sp>
      <p:sp>
        <p:nvSpPr>
          <p:cNvPr id="3" name="Subtitle 2">
            <a:extLst>
              <a:ext uri="{FF2B5EF4-FFF2-40B4-BE49-F238E27FC236}">
                <a16:creationId xmlns:a16="http://schemas.microsoft.com/office/drawing/2014/main" id="{9F23FA01-F9EB-4E9A-A64B-D62BC6506067}"/>
              </a:ext>
            </a:extLst>
          </p:cNvPr>
          <p:cNvSpPr>
            <a:spLocks noGrp="1"/>
          </p:cNvSpPr>
          <p:nvPr>
            <p:ph type="subTitle" idx="1"/>
          </p:nvPr>
        </p:nvSpPr>
        <p:spPr/>
        <p:txBody>
          <a:bodyPr/>
          <a:lstStyle/>
          <a:p>
            <a:endParaRPr lang="nl-NL"/>
          </a:p>
        </p:txBody>
      </p:sp>
      <p:sp>
        <p:nvSpPr>
          <p:cNvPr id="4" name="Text Placeholder 3">
            <a:extLst>
              <a:ext uri="{FF2B5EF4-FFF2-40B4-BE49-F238E27FC236}">
                <a16:creationId xmlns:a16="http://schemas.microsoft.com/office/drawing/2014/main" id="{CC2200E1-C23C-43EA-874C-D6C662AC0ECE}"/>
              </a:ext>
            </a:extLst>
          </p:cNvPr>
          <p:cNvSpPr>
            <a:spLocks noGrp="1"/>
          </p:cNvSpPr>
          <p:nvPr>
            <p:ph type="body" sz="quarter" idx="13"/>
          </p:nvPr>
        </p:nvSpPr>
        <p:spPr/>
        <p:txBody>
          <a:bodyPr/>
          <a:lstStyle/>
          <a:p>
            <a:endParaRPr lang="nl-NL"/>
          </a:p>
        </p:txBody>
      </p:sp>
      <p:pic>
        <p:nvPicPr>
          <p:cNvPr id="6" name="Picture 5" descr="Diagram, engineering drawing&#10;&#10;Description automatically generated">
            <a:extLst>
              <a:ext uri="{FF2B5EF4-FFF2-40B4-BE49-F238E27FC236}">
                <a16:creationId xmlns:a16="http://schemas.microsoft.com/office/drawing/2014/main" id="{99F4FB78-9AB3-46B0-86D3-73477A75DC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039" r="-422" b="513"/>
          <a:stretch/>
        </p:blipFill>
        <p:spPr bwMode="auto">
          <a:xfrm>
            <a:off x="630000" y="1076960"/>
            <a:ext cx="10615352" cy="401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3806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A84C3D1-32C7-4595-B884-06AB783A62D1}"/>
              </a:ext>
            </a:extLst>
          </p:cNvPr>
          <p:cNvSpPr>
            <a:spLocks noGrp="1"/>
          </p:cNvSpPr>
          <p:nvPr>
            <p:ph type="pic" sz="quarter" idx="10"/>
          </p:nvPr>
        </p:nvSpPr>
        <p:spPr/>
      </p:sp>
      <p:sp>
        <p:nvSpPr>
          <p:cNvPr id="3" name="Subtitle 2">
            <a:extLst>
              <a:ext uri="{FF2B5EF4-FFF2-40B4-BE49-F238E27FC236}">
                <a16:creationId xmlns:a16="http://schemas.microsoft.com/office/drawing/2014/main" id="{E03832D3-0725-4482-A52B-8CF9EF93BDD4}"/>
              </a:ext>
            </a:extLst>
          </p:cNvPr>
          <p:cNvSpPr>
            <a:spLocks noGrp="1"/>
          </p:cNvSpPr>
          <p:nvPr>
            <p:ph type="subTitle" idx="1"/>
          </p:nvPr>
        </p:nvSpPr>
        <p:spPr/>
        <p:txBody>
          <a:bodyPr/>
          <a:lstStyle/>
          <a:p>
            <a:endParaRPr lang="nl-NL"/>
          </a:p>
        </p:txBody>
      </p:sp>
      <p:pic>
        <p:nvPicPr>
          <p:cNvPr id="6" name="Picture 4">
            <a:extLst>
              <a:ext uri="{FF2B5EF4-FFF2-40B4-BE49-F238E27FC236}">
                <a16:creationId xmlns:a16="http://schemas.microsoft.com/office/drawing/2014/main" id="{C3336021-6549-4C0D-903B-A78644790A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3" t="32641" r="16945" b="17360"/>
          <a:stretch/>
        </p:blipFill>
        <p:spPr bwMode="auto">
          <a:xfrm>
            <a:off x="1054100" y="956606"/>
            <a:ext cx="10083800" cy="4396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a:extLst>
              <a:ext uri="{FF2B5EF4-FFF2-40B4-BE49-F238E27FC236}">
                <a16:creationId xmlns:a16="http://schemas.microsoft.com/office/drawing/2014/main" id="{7100D033-3D66-423D-A5A4-C4E7C13FECA5}"/>
              </a:ext>
            </a:extLst>
          </p:cNvPr>
          <p:cNvSpPr txBox="1">
            <a:spLocks noChangeArrowheads="1"/>
          </p:cNvSpPr>
          <p:nvPr/>
        </p:nvSpPr>
        <p:spPr>
          <a:xfrm>
            <a:off x="1870364" y="178795"/>
            <a:ext cx="8229600" cy="44926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5800" b="1" kern="1200">
                <a:solidFill>
                  <a:schemeClr val="bg1"/>
                </a:solidFill>
                <a:latin typeface="+mj-lt"/>
                <a:ea typeface="+mj-ea"/>
                <a:cs typeface="+mj-cs"/>
              </a:defRPr>
            </a:lvl1pPr>
          </a:lstStyle>
          <a:p>
            <a:pPr algn="ctr"/>
            <a:r>
              <a:rPr lang="nl-NL" altLang="nl-NL" sz="3000" dirty="0">
                <a:solidFill>
                  <a:schemeClr val="tx1"/>
                </a:solidFill>
                <a:latin typeface="Arial" panose="020B0604020202020204" pitchFamily="34" charset="0"/>
                <a:cs typeface="Arial" panose="020B0604020202020204" pitchFamily="34" charset="0"/>
              </a:rPr>
              <a:t>Ballast water </a:t>
            </a:r>
          </a:p>
        </p:txBody>
      </p:sp>
      <p:sp>
        <p:nvSpPr>
          <p:cNvPr id="10" name="Rectangle 5">
            <a:extLst>
              <a:ext uri="{FF2B5EF4-FFF2-40B4-BE49-F238E27FC236}">
                <a16:creationId xmlns:a16="http://schemas.microsoft.com/office/drawing/2014/main" id="{51A28408-9533-4D22-A086-7B776E8304C2}"/>
              </a:ext>
            </a:extLst>
          </p:cNvPr>
          <p:cNvSpPr txBox="1">
            <a:spLocks noChangeArrowheads="1"/>
          </p:cNvSpPr>
          <p:nvPr/>
        </p:nvSpPr>
        <p:spPr>
          <a:xfrm>
            <a:off x="1870364" y="614876"/>
            <a:ext cx="8229600" cy="44926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5800" b="1" kern="1200">
                <a:solidFill>
                  <a:schemeClr val="bg1"/>
                </a:solidFill>
                <a:latin typeface="+mj-lt"/>
                <a:ea typeface="+mj-ea"/>
                <a:cs typeface="+mj-cs"/>
              </a:defRPr>
            </a:lvl1pPr>
          </a:lstStyle>
          <a:p>
            <a:pPr algn="ctr"/>
            <a:r>
              <a:rPr lang="nl-NL" altLang="nl-NL" sz="1800" dirty="0">
                <a:solidFill>
                  <a:schemeClr val="tx1"/>
                </a:solidFill>
                <a:latin typeface="Arial" panose="020B0604020202020204" pitchFamily="34" charset="0"/>
                <a:cs typeface="Arial" panose="020B0604020202020204" pitchFamily="34" charset="0"/>
              </a:rPr>
              <a:t>Pompkamer [MD113]</a:t>
            </a:r>
          </a:p>
        </p:txBody>
      </p:sp>
    </p:spTree>
    <p:extLst>
      <p:ext uri="{BB962C8B-B14F-4D97-AF65-F5344CB8AC3E}">
        <p14:creationId xmlns:p14="http://schemas.microsoft.com/office/powerpoint/2010/main" val="814049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05F2095-56FD-4875-BC41-5CFC46C5DBC8}"/>
              </a:ext>
            </a:extLst>
          </p:cNvPr>
          <p:cNvSpPr>
            <a:spLocks noGrp="1"/>
          </p:cNvSpPr>
          <p:nvPr>
            <p:ph type="pic" sz="quarter" idx="10"/>
          </p:nvPr>
        </p:nvSpPr>
        <p:spPr/>
      </p:sp>
      <p:sp>
        <p:nvSpPr>
          <p:cNvPr id="3" name="Subtitle 2">
            <a:extLst>
              <a:ext uri="{FF2B5EF4-FFF2-40B4-BE49-F238E27FC236}">
                <a16:creationId xmlns:a16="http://schemas.microsoft.com/office/drawing/2014/main" id="{4AA8B3CC-9DA2-416F-8479-F72BF51F5B04}"/>
              </a:ext>
            </a:extLst>
          </p:cNvPr>
          <p:cNvSpPr>
            <a:spLocks noGrp="1"/>
          </p:cNvSpPr>
          <p:nvPr>
            <p:ph type="subTitle" idx="1"/>
          </p:nvPr>
        </p:nvSpPr>
        <p:spPr/>
        <p:txBody>
          <a:bodyPr/>
          <a:lstStyle/>
          <a:p>
            <a:endParaRPr lang="nl-NL"/>
          </a:p>
        </p:txBody>
      </p:sp>
      <p:pic>
        <p:nvPicPr>
          <p:cNvPr id="6" name="Picture 5">
            <a:extLst>
              <a:ext uri="{FF2B5EF4-FFF2-40B4-BE49-F238E27FC236}">
                <a16:creationId xmlns:a16="http://schemas.microsoft.com/office/drawing/2014/main" id="{7B85FBF2-3F38-4959-9079-13E3D24AD8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28" t="31381" r="2456" b="17195"/>
          <a:stretch/>
        </p:blipFill>
        <p:spPr bwMode="auto">
          <a:xfrm>
            <a:off x="1286933" y="939869"/>
            <a:ext cx="10168467" cy="428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841F9DD4-2D89-47AC-A8DC-60B35CFEDE9E}"/>
              </a:ext>
            </a:extLst>
          </p:cNvPr>
          <p:cNvSpPr txBox="1">
            <a:spLocks noChangeArrowheads="1"/>
          </p:cNvSpPr>
          <p:nvPr/>
        </p:nvSpPr>
        <p:spPr>
          <a:xfrm>
            <a:off x="1836497" y="390245"/>
            <a:ext cx="8229600" cy="44926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5800" b="1" kern="1200">
                <a:solidFill>
                  <a:schemeClr val="bg1"/>
                </a:solidFill>
                <a:latin typeface="+mj-lt"/>
                <a:ea typeface="+mj-ea"/>
                <a:cs typeface="+mj-cs"/>
              </a:defRPr>
            </a:lvl1pPr>
          </a:lstStyle>
          <a:p>
            <a:pPr algn="ctr"/>
            <a:r>
              <a:rPr lang="nl-NL" altLang="nl-NL" sz="1800" dirty="0">
                <a:solidFill>
                  <a:schemeClr val="tx1"/>
                </a:solidFill>
                <a:latin typeface="Arial" panose="020B0604020202020204" pitchFamily="34" charset="0"/>
                <a:cs typeface="Arial" panose="020B0604020202020204" pitchFamily="34" charset="0"/>
              </a:rPr>
              <a:t>Leidingschema [MD112]</a:t>
            </a:r>
          </a:p>
        </p:txBody>
      </p:sp>
    </p:spTree>
    <p:extLst>
      <p:ext uri="{BB962C8B-B14F-4D97-AF65-F5344CB8AC3E}">
        <p14:creationId xmlns:p14="http://schemas.microsoft.com/office/powerpoint/2010/main" val="154088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3A590D7-21EA-480E-9647-FAA567ED60FB}"/>
              </a:ext>
            </a:extLst>
          </p:cNvPr>
          <p:cNvSpPr>
            <a:spLocks noGrp="1"/>
          </p:cNvSpPr>
          <p:nvPr>
            <p:ph type="pic" sz="quarter" idx="10"/>
          </p:nvPr>
        </p:nvSpPr>
        <p:spPr/>
      </p:sp>
      <p:sp>
        <p:nvSpPr>
          <p:cNvPr id="3" name="Subtitle 2">
            <a:extLst>
              <a:ext uri="{FF2B5EF4-FFF2-40B4-BE49-F238E27FC236}">
                <a16:creationId xmlns:a16="http://schemas.microsoft.com/office/drawing/2014/main" id="{271D4C03-2AD0-446A-AA43-2F51EE60F14E}"/>
              </a:ext>
            </a:extLst>
          </p:cNvPr>
          <p:cNvSpPr>
            <a:spLocks noGrp="1"/>
          </p:cNvSpPr>
          <p:nvPr>
            <p:ph type="subTitle" idx="1"/>
          </p:nvPr>
        </p:nvSpPr>
        <p:spPr/>
        <p:txBody>
          <a:bodyPr/>
          <a:lstStyle/>
          <a:p>
            <a:endParaRPr lang="nl-NL"/>
          </a:p>
        </p:txBody>
      </p:sp>
      <p:pic>
        <p:nvPicPr>
          <p:cNvPr id="6" name="Picture 4">
            <a:extLst>
              <a:ext uri="{FF2B5EF4-FFF2-40B4-BE49-F238E27FC236}">
                <a16:creationId xmlns:a16="http://schemas.microsoft.com/office/drawing/2014/main" id="{5C3B2276-7EF9-4A44-8ADF-6DB45A4653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455" y="558800"/>
            <a:ext cx="5905039" cy="46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005264A-12F5-42D2-B4EF-1CCA51C68AD5}"/>
              </a:ext>
            </a:extLst>
          </p:cNvPr>
          <p:cNvSpPr txBox="1"/>
          <p:nvPr/>
        </p:nvSpPr>
        <p:spPr>
          <a:xfrm>
            <a:off x="423949" y="1130531"/>
            <a:ext cx="4381328" cy="830997"/>
          </a:xfrm>
          <a:prstGeom prst="rect">
            <a:avLst/>
          </a:prstGeom>
          <a:noFill/>
        </p:spPr>
        <p:txBody>
          <a:bodyPr wrap="none" rtlCol="0">
            <a:spAutoFit/>
          </a:bodyPr>
          <a:lstStyle/>
          <a:p>
            <a:r>
              <a:rPr lang="nl-NL" sz="1600" b="1" u="sng" dirty="0">
                <a:latin typeface="Arial" panose="020B0604020202020204" pitchFamily="34" charset="0"/>
                <a:cs typeface="Arial" panose="020B0604020202020204" pitchFamily="34" charset="0"/>
              </a:rPr>
              <a:t>Vrije vloeistofoppervlakte</a:t>
            </a:r>
          </a:p>
          <a:p>
            <a:endParaRPr lang="nl-NL" sz="1600" dirty="0">
              <a:latin typeface="Arial" panose="020B0604020202020204" pitchFamily="34" charset="0"/>
              <a:cs typeface="Arial" panose="020B0604020202020204" pitchFamily="34" charset="0"/>
            </a:endParaRPr>
          </a:p>
          <a:p>
            <a:r>
              <a:rPr lang="nl-NL" sz="1600" dirty="0">
                <a:latin typeface="Arial" panose="020B0604020202020204" pitchFamily="34" charset="0"/>
                <a:cs typeface="Arial" panose="020B0604020202020204" pitchFamily="34" charset="0"/>
              </a:rPr>
              <a:t>Oppervlakte vloeistof in een niet gevulde tank</a:t>
            </a:r>
            <a:r>
              <a:rPr lang="nl-NL" sz="1600"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691308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17762D4-39BF-47AD-B3B8-06BC942427B6}"/>
              </a:ext>
            </a:extLst>
          </p:cNvPr>
          <p:cNvSpPr>
            <a:spLocks noGrp="1"/>
          </p:cNvSpPr>
          <p:nvPr>
            <p:ph type="pic" sz="quarter" idx="10"/>
          </p:nvPr>
        </p:nvSpPr>
        <p:spPr/>
      </p:sp>
      <p:sp>
        <p:nvSpPr>
          <p:cNvPr id="3" name="Subtitle 2">
            <a:extLst>
              <a:ext uri="{FF2B5EF4-FFF2-40B4-BE49-F238E27FC236}">
                <a16:creationId xmlns:a16="http://schemas.microsoft.com/office/drawing/2014/main" id="{496711AD-9A76-4861-8074-F3ECE2FC8B50}"/>
              </a:ext>
            </a:extLst>
          </p:cNvPr>
          <p:cNvSpPr>
            <a:spLocks noGrp="1"/>
          </p:cNvSpPr>
          <p:nvPr>
            <p:ph type="subTitle" idx="1"/>
          </p:nvPr>
        </p:nvSpPr>
        <p:spPr/>
        <p:txBody>
          <a:bodyPr/>
          <a:lstStyle/>
          <a:p>
            <a:endParaRPr lang="nl-NL"/>
          </a:p>
        </p:txBody>
      </p:sp>
      <p:sp>
        <p:nvSpPr>
          <p:cNvPr id="6" name="Rectangle 5">
            <a:extLst>
              <a:ext uri="{FF2B5EF4-FFF2-40B4-BE49-F238E27FC236}">
                <a16:creationId xmlns:a16="http://schemas.microsoft.com/office/drawing/2014/main" id="{C82DC005-A0F9-493C-BAC3-8A8EFC26721B}"/>
              </a:ext>
            </a:extLst>
          </p:cNvPr>
          <p:cNvSpPr txBox="1">
            <a:spLocks noChangeArrowheads="1"/>
          </p:cNvSpPr>
          <p:nvPr/>
        </p:nvSpPr>
        <p:spPr>
          <a:xfrm>
            <a:off x="-150460" y="207487"/>
            <a:ext cx="8229600" cy="44926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5800" b="1" kern="1200">
                <a:solidFill>
                  <a:schemeClr val="bg1"/>
                </a:solidFill>
                <a:latin typeface="+mj-lt"/>
                <a:ea typeface="+mj-ea"/>
                <a:cs typeface="+mj-cs"/>
              </a:defRPr>
            </a:lvl1pPr>
          </a:lstStyle>
          <a:p>
            <a:pPr algn="ctr"/>
            <a:r>
              <a:rPr lang="nl-NL" altLang="nl-NL" sz="3000" dirty="0">
                <a:solidFill>
                  <a:schemeClr val="tx1"/>
                </a:solidFill>
                <a:latin typeface="Arial" panose="020B0604020202020204" pitchFamily="34" charset="0"/>
                <a:cs typeface="Arial" panose="020B0604020202020204" pitchFamily="34" charset="0"/>
              </a:rPr>
              <a:t>Beoordeel het gemaakte Stuwplan</a:t>
            </a:r>
          </a:p>
        </p:txBody>
      </p:sp>
      <p:sp>
        <p:nvSpPr>
          <p:cNvPr id="7" name="TextBox 4">
            <a:extLst>
              <a:ext uri="{FF2B5EF4-FFF2-40B4-BE49-F238E27FC236}">
                <a16:creationId xmlns:a16="http://schemas.microsoft.com/office/drawing/2014/main" id="{4F29FB50-02C0-44CE-B2BD-C57DAC62F1C2}"/>
              </a:ext>
            </a:extLst>
          </p:cNvPr>
          <p:cNvSpPr txBox="1">
            <a:spLocks noChangeArrowheads="1"/>
          </p:cNvSpPr>
          <p:nvPr/>
        </p:nvSpPr>
        <p:spPr bwMode="auto">
          <a:xfrm>
            <a:off x="846137" y="1233488"/>
            <a:ext cx="68802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pPr>
            <a:r>
              <a:rPr lang="nl-NL" altLang="nl-NL" sz="1800" b="1" dirty="0">
                <a:latin typeface="Arial" panose="020B0604020202020204" pitchFamily="34" charset="0"/>
                <a:cs typeface="Arial" panose="020B0604020202020204" pitchFamily="34" charset="0"/>
              </a:rPr>
              <a:t>Stuwplan	</a:t>
            </a:r>
            <a:r>
              <a:rPr lang="nl-NL" sz="1800" dirty="0">
                <a:latin typeface="Arial" panose="020B0604020202020204" pitchFamily="34" charset="0"/>
                <a:cs typeface="Arial" panose="020B0604020202020204" pitchFamily="34" charset="0"/>
              </a:rPr>
              <a:t>plan dat wordt opgemaakt door de stuurman om een 			lading te kunnen stuwen en plaatsen.</a:t>
            </a:r>
          </a:p>
          <a:p>
            <a:pPr eaLnBrk="1" hangingPunct="1">
              <a:lnSpc>
                <a:spcPct val="80000"/>
              </a:lnSpc>
              <a:spcBef>
                <a:spcPct val="0"/>
              </a:spcBef>
              <a:buFontTx/>
              <a:buNone/>
            </a:pPr>
            <a:endParaRPr lang="nl-NL" sz="1800" dirty="0">
              <a:latin typeface="Arial" panose="020B0604020202020204" pitchFamily="34" charset="0"/>
              <a:cs typeface="Arial" panose="020B0604020202020204" pitchFamily="34" charset="0"/>
            </a:endParaRPr>
          </a:p>
          <a:p>
            <a:pPr eaLnBrk="1" hangingPunct="1">
              <a:lnSpc>
                <a:spcPct val="80000"/>
              </a:lnSpc>
              <a:spcBef>
                <a:spcPct val="0"/>
              </a:spcBef>
              <a:buFontTx/>
              <a:buNone/>
            </a:pPr>
            <a:endParaRPr lang="nl-NL" sz="1800" dirty="0">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nl-NL" sz="1800" dirty="0">
                <a:latin typeface="Arial" panose="020B0604020202020204" pitchFamily="34" charset="0"/>
                <a:cs typeface="Arial" panose="020B0604020202020204" pitchFamily="34" charset="0"/>
              </a:rPr>
              <a:t>MD501	</a:t>
            </a:r>
            <a:r>
              <a:rPr lang="nl-NL" sz="1800" u="sng" dirty="0">
                <a:latin typeface="Arial" panose="020B0604020202020204" pitchFamily="34" charset="0"/>
                <a:cs typeface="Arial" panose="020B0604020202020204" pitchFamily="34" charset="0"/>
              </a:rPr>
              <a:t>Load Calculator </a:t>
            </a:r>
            <a:r>
              <a:rPr lang="nl-NL" sz="1800" dirty="0">
                <a:latin typeface="Arial" panose="020B0604020202020204" pitchFamily="34" charset="0"/>
                <a:cs typeface="Arial" panose="020B0604020202020204" pitchFamily="34" charset="0"/>
              </a:rPr>
              <a:t>: Cargo </a:t>
            </a:r>
            <a:r>
              <a:rPr lang="nl-NL" sz="1800" dirty="0" err="1">
                <a:latin typeface="Arial" panose="020B0604020202020204" pitchFamily="34" charset="0"/>
                <a:cs typeface="Arial" panose="020B0604020202020204" pitchFamily="34" charset="0"/>
              </a:rPr>
              <a:t>bargraphs</a:t>
            </a:r>
            <a:endParaRPr lang="nl-NL" sz="1800" dirty="0">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nl-NL" sz="1800" dirty="0">
                <a:latin typeface="Arial" panose="020B0604020202020204" pitchFamily="34" charset="0"/>
                <a:cs typeface="Arial" panose="020B0604020202020204" pitchFamily="34" charset="0"/>
              </a:rPr>
              <a:t>MD101	Cargo </a:t>
            </a:r>
            <a:r>
              <a:rPr lang="nl-NL" sz="1800" dirty="0" err="1">
                <a:latin typeface="Arial" panose="020B0604020202020204" pitchFamily="34" charset="0"/>
                <a:cs typeface="Arial" panose="020B0604020202020204" pitchFamily="34" charset="0"/>
              </a:rPr>
              <a:t>bargraphs</a:t>
            </a:r>
            <a:endParaRPr lang="nl-NL" sz="1800" dirty="0">
              <a:latin typeface="Arial" panose="020B0604020202020204" pitchFamily="34" charset="0"/>
              <a:cs typeface="Arial" panose="020B0604020202020204" pitchFamily="34" charset="0"/>
            </a:endParaRPr>
          </a:p>
          <a:p>
            <a:pPr eaLnBrk="1" hangingPunct="1">
              <a:lnSpc>
                <a:spcPct val="80000"/>
              </a:lnSpc>
              <a:spcBef>
                <a:spcPct val="0"/>
              </a:spcBef>
              <a:buFontTx/>
              <a:buNone/>
            </a:pPr>
            <a:endParaRPr lang="nl-NL" sz="1800" dirty="0">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nl-NL" sz="1800" dirty="0">
                <a:latin typeface="Arial" panose="020B0604020202020204" pitchFamily="34" charset="0"/>
                <a:cs typeface="Arial" panose="020B0604020202020204" pitchFamily="34" charset="0"/>
              </a:rPr>
              <a:t>Vergelijk het plan (MD501) met de werkelijke situatie van het schip (MD101) en noteer was er moet worden geladen</a:t>
            </a:r>
          </a:p>
          <a:p>
            <a:pPr eaLnBrk="1" hangingPunct="1">
              <a:lnSpc>
                <a:spcPct val="80000"/>
              </a:lnSpc>
              <a:spcBef>
                <a:spcPct val="0"/>
              </a:spcBef>
              <a:buFontTx/>
              <a:buNone/>
            </a:pPr>
            <a:r>
              <a:rPr lang="nl-NL" sz="1800" dirty="0">
                <a:latin typeface="Arial" panose="020B0604020202020204" pitchFamily="34" charset="0"/>
                <a:cs typeface="Arial" panose="020B0604020202020204" pitchFamily="34" charset="0"/>
              </a:rPr>
              <a:t>			</a:t>
            </a:r>
            <a:endParaRPr lang="nl-NL" altLang="nl-NL"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033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233122F-247D-4890-8637-A0E2AF34B608}"/>
              </a:ext>
            </a:extLst>
          </p:cNvPr>
          <p:cNvSpPr>
            <a:spLocks noGrp="1"/>
          </p:cNvSpPr>
          <p:nvPr>
            <p:ph type="pic" sz="quarter" idx="10"/>
          </p:nvPr>
        </p:nvSpPr>
        <p:spPr/>
      </p:sp>
      <p:sp>
        <p:nvSpPr>
          <p:cNvPr id="3" name="Subtitle 2">
            <a:extLst>
              <a:ext uri="{FF2B5EF4-FFF2-40B4-BE49-F238E27FC236}">
                <a16:creationId xmlns:a16="http://schemas.microsoft.com/office/drawing/2014/main" id="{CF4BAB77-7008-43B3-A738-20E241A62D6D}"/>
              </a:ext>
            </a:extLst>
          </p:cNvPr>
          <p:cNvSpPr>
            <a:spLocks noGrp="1"/>
          </p:cNvSpPr>
          <p:nvPr>
            <p:ph type="subTitle" idx="1"/>
          </p:nvPr>
        </p:nvSpPr>
        <p:spPr/>
        <p:txBody>
          <a:bodyPr/>
          <a:lstStyle/>
          <a:p>
            <a:endParaRPr lang="nl-NL"/>
          </a:p>
        </p:txBody>
      </p:sp>
      <p:sp>
        <p:nvSpPr>
          <p:cNvPr id="6" name="TextBox 4">
            <a:extLst>
              <a:ext uri="{FF2B5EF4-FFF2-40B4-BE49-F238E27FC236}">
                <a16:creationId xmlns:a16="http://schemas.microsoft.com/office/drawing/2014/main" id="{ABB1C2F2-56CB-4791-81A5-286A557056AD}"/>
              </a:ext>
            </a:extLst>
          </p:cNvPr>
          <p:cNvSpPr txBox="1">
            <a:spLocks noChangeArrowheads="1"/>
          </p:cNvSpPr>
          <p:nvPr/>
        </p:nvSpPr>
        <p:spPr bwMode="auto">
          <a:xfrm>
            <a:off x="846137" y="1233488"/>
            <a:ext cx="6880225" cy="2973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Het ballastsysteem heeft een centrale pompkamer met twee </a:t>
            </a:r>
            <a:r>
              <a:rPr lang="nl-NL" altLang="nl-NL" sz="1800" dirty="0" err="1">
                <a:latin typeface="Arial" panose="020B0604020202020204" pitchFamily="34" charset="0"/>
                <a:cs typeface="Arial" panose="020B0604020202020204" pitchFamily="34" charset="0"/>
              </a:rPr>
              <a:t>centrifigaalpompen</a:t>
            </a:r>
            <a:r>
              <a:rPr lang="nl-NL" altLang="nl-NL" sz="1800" dirty="0">
                <a:latin typeface="Arial" panose="020B0604020202020204" pitchFamily="34" charset="0"/>
                <a:cs typeface="Arial" panose="020B0604020202020204" pitchFamily="34" charset="0"/>
              </a:rPr>
              <a:t>.</a:t>
            </a:r>
          </a:p>
          <a:p>
            <a:pPr eaLnBrk="1" hangingPunct="1">
              <a:lnSpc>
                <a:spcPct val="80000"/>
              </a:lnSpc>
              <a:spcBef>
                <a:spcPct val="0"/>
              </a:spcBef>
              <a:buFontTx/>
              <a:buNone/>
            </a:pPr>
            <a:endParaRPr lang="nl-NL" altLang="nl-NL" sz="1800" dirty="0">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Wij gaan vandaag eerst het schip ballasten:</a:t>
            </a:r>
          </a:p>
          <a:p>
            <a:pPr eaLnBrk="1" hangingPunct="1">
              <a:lnSpc>
                <a:spcPct val="80000"/>
              </a:lnSpc>
              <a:spcBef>
                <a:spcPct val="0"/>
              </a:spcBef>
              <a:buFontTx/>
              <a:buNone/>
            </a:pPr>
            <a:endParaRPr lang="nl-NL" altLang="nl-NL" sz="1800" dirty="0">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MD113 	Ballast Pump Room		[max pomp capaciteit</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MD112 	Ballast Water Lines		 2050rpm]	</a:t>
            </a:r>
          </a:p>
          <a:p>
            <a:pPr eaLnBrk="1" hangingPunct="1">
              <a:lnSpc>
                <a:spcPct val="80000"/>
              </a:lnSpc>
              <a:spcBef>
                <a:spcPct val="0"/>
              </a:spcBef>
              <a:buFontTx/>
              <a:buNone/>
            </a:pPr>
            <a:endParaRPr lang="nl-NL" altLang="nl-NL" sz="1800" dirty="0">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MD300	</a:t>
            </a:r>
            <a:r>
              <a:rPr lang="nl-NL" altLang="nl-NL" sz="1800" dirty="0" err="1">
                <a:latin typeface="Arial" panose="020B0604020202020204" pitchFamily="34" charset="0"/>
                <a:cs typeface="Arial" panose="020B0604020202020204" pitchFamily="34" charset="0"/>
              </a:rPr>
              <a:t>Hydraulic</a:t>
            </a:r>
            <a:r>
              <a:rPr lang="nl-NL" altLang="nl-NL" sz="1800" dirty="0">
                <a:latin typeface="Arial" panose="020B0604020202020204" pitchFamily="34" charset="0"/>
                <a:cs typeface="Arial" panose="020B0604020202020204" pitchFamily="34" charset="0"/>
              </a:rPr>
              <a:t> Power Pack		</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			Starten Motor</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			Start Pilot pump</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			Start Feed pump</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			Start Powerpack 1 (2 en/of3)</a:t>
            </a:r>
          </a:p>
        </p:txBody>
      </p:sp>
      <p:sp>
        <p:nvSpPr>
          <p:cNvPr id="7" name="Rectangle 5">
            <a:extLst>
              <a:ext uri="{FF2B5EF4-FFF2-40B4-BE49-F238E27FC236}">
                <a16:creationId xmlns:a16="http://schemas.microsoft.com/office/drawing/2014/main" id="{8AE1A841-E0D2-40C4-B518-60B721AA7675}"/>
              </a:ext>
            </a:extLst>
          </p:cNvPr>
          <p:cNvSpPr txBox="1">
            <a:spLocks noChangeArrowheads="1"/>
          </p:cNvSpPr>
          <p:nvPr/>
        </p:nvSpPr>
        <p:spPr>
          <a:xfrm>
            <a:off x="-150460" y="207487"/>
            <a:ext cx="8229600" cy="44926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5800" b="1" kern="1200">
                <a:solidFill>
                  <a:schemeClr val="bg1"/>
                </a:solidFill>
                <a:latin typeface="+mj-lt"/>
                <a:ea typeface="+mj-ea"/>
                <a:cs typeface="+mj-cs"/>
              </a:defRPr>
            </a:lvl1pPr>
          </a:lstStyle>
          <a:p>
            <a:pPr algn="ctr"/>
            <a:r>
              <a:rPr lang="nl-NL" altLang="nl-NL" sz="3000" dirty="0">
                <a:solidFill>
                  <a:schemeClr val="tx1"/>
                </a:solidFill>
                <a:latin typeface="Arial" panose="020B0604020202020204" pitchFamily="34" charset="0"/>
                <a:cs typeface="Arial" panose="020B0604020202020204" pitchFamily="34" charset="0"/>
              </a:rPr>
              <a:t>Ballast plan uitvoeren</a:t>
            </a:r>
          </a:p>
        </p:txBody>
      </p:sp>
      <p:pic>
        <p:nvPicPr>
          <p:cNvPr id="1026" name="Picture 2" descr="A Guide To Ballast Tanks On Ships">
            <a:extLst>
              <a:ext uri="{FF2B5EF4-FFF2-40B4-BE49-F238E27FC236}">
                <a16:creationId xmlns:a16="http://schemas.microsoft.com/office/drawing/2014/main" id="{0AE281B4-6E78-47A7-8E70-F1895CFA8F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5" b="8508"/>
          <a:stretch/>
        </p:blipFill>
        <p:spPr bwMode="auto">
          <a:xfrm>
            <a:off x="8079140" y="207487"/>
            <a:ext cx="3895344" cy="5093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473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3280CE6-378C-410C-B91D-221CCB29B7FD}"/>
              </a:ext>
            </a:extLst>
          </p:cNvPr>
          <p:cNvSpPr>
            <a:spLocks noGrp="1"/>
          </p:cNvSpPr>
          <p:nvPr>
            <p:ph type="pic" sz="quarter" idx="10"/>
          </p:nvPr>
        </p:nvSpPr>
        <p:spPr/>
      </p:sp>
      <p:sp>
        <p:nvSpPr>
          <p:cNvPr id="3" name="Subtitle 2">
            <a:extLst>
              <a:ext uri="{FF2B5EF4-FFF2-40B4-BE49-F238E27FC236}">
                <a16:creationId xmlns:a16="http://schemas.microsoft.com/office/drawing/2014/main" id="{FF3F6BBE-DA08-4064-8D79-D29AAB54ABEB}"/>
              </a:ext>
            </a:extLst>
          </p:cNvPr>
          <p:cNvSpPr>
            <a:spLocks noGrp="1"/>
          </p:cNvSpPr>
          <p:nvPr>
            <p:ph type="subTitle" idx="1"/>
          </p:nvPr>
        </p:nvSpPr>
        <p:spPr/>
        <p:txBody>
          <a:bodyPr/>
          <a:lstStyle/>
          <a:p>
            <a:endParaRPr lang="nl-NL"/>
          </a:p>
        </p:txBody>
      </p:sp>
      <p:sp>
        <p:nvSpPr>
          <p:cNvPr id="8" name="TextBox 7">
            <a:extLst>
              <a:ext uri="{FF2B5EF4-FFF2-40B4-BE49-F238E27FC236}">
                <a16:creationId xmlns:a16="http://schemas.microsoft.com/office/drawing/2014/main" id="{207FA4E4-DF8D-47DC-9E37-EF0CC4BA9C71}"/>
              </a:ext>
            </a:extLst>
          </p:cNvPr>
          <p:cNvSpPr txBox="1"/>
          <p:nvPr/>
        </p:nvSpPr>
        <p:spPr>
          <a:xfrm>
            <a:off x="606425" y="1049979"/>
            <a:ext cx="5074708" cy="3416320"/>
          </a:xfrm>
          <a:prstGeom prst="rect">
            <a:avLst/>
          </a:prstGeom>
          <a:noFill/>
        </p:spPr>
        <p:txBody>
          <a:bodyPr wrap="square">
            <a:spAutoFit/>
          </a:bodyPr>
          <a:lstStyle/>
          <a:p>
            <a:pPr algn="l">
              <a:lnSpc>
                <a:spcPct val="80000"/>
              </a:lnSpc>
              <a:buFontTx/>
              <a:buNone/>
            </a:pPr>
            <a:r>
              <a:rPr lang="nl-NL" altLang="nl-NL" sz="1800" b="1" dirty="0">
                <a:latin typeface="Arial" panose="020B0604020202020204" pitchFamily="34" charset="0"/>
                <a:cs typeface="Tahoma" panose="020B0604030504040204" pitchFamily="34" charset="0"/>
              </a:rPr>
              <a:t>Inert gas </a:t>
            </a:r>
            <a:r>
              <a:rPr lang="nl-NL" altLang="nl-NL" sz="1800" dirty="0">
                <a:latin typeface="Arial" panose="020B0604020202020204" pitchFamily="34" charset="0"/>
                <a:cs typeface="Tahoma" panose="020B0604030504040204" pitchFamily="34" charset="0"/>
              </a:rPr>
              <a:t>wordt op olie tankers gebruikt om </a:t>
            </a:r>
            <a:r>
              <a:rPr lang="nl-NL" b="0" i="0" dirty="0">
                <a:solidFill>
                  <a:srgbClr val="202124"/>
                </a:solidFill>
                <a:effectLst/>
                <a:latin typeface="arial" panose="020B0604020202020204" pitchFamily="34" charset="0"/>
              </a:rPr>
              <a:t>ontbranding of explosie van de </a:t>
            </a:r>
            <a:r>
              <a:rPr lang="nl-NL" b="0" i="0" dirty="0" err="1">
                <a:solidFill>
                  <a:srgbClr val="202124"/>
                </a:solidFill>
                <a:effectLst/>
                <a:latin typeface="arial" panose="020B0604020202020204" pitchFamily="34" charset="0"/>
              </a:rPr>
              <a:t>hydrocarbon</a:t>
            </a:r>
            <a:r>
              <a:rPr lang="nl-NL" b="0" i="0" dirty="0">
                <a:solidFill>
                  <a:srgbClr val="202124"/>
                </a:solidFill>
                <a:effectLst/>
                <a:latin typeface="arial" panose="020B0604020202020204" pitchFamily="34" charset="0"/>
              </a:rPr>
              <a:t> dampen te voorkomen</a:t>
            </a:r>
            <a:r>
              <a:rPr lang="nl-NL" altLang="nl-NL" sz="1800" dirty="0">
                <a:latin typeface="Arial" panose="020B0604020202020204" pitchFamily="34" charset="0"/>
                <a:cs typeface="Tahoma" panose="020B0604030504040204" pitchFamily="34" charset="0"/>
              </a:rPr>
              <a:t>. We willen het explosief gas mengsel beheersbaar houden, dus beneden LEL.	</a:t>
            </a:r>
          </a:p>
          <a:p>
            <a:pPr algn="l">
              <a:lnSpc>
                <a:spcPct val="80000"/>
              </a:lnSpc>
              <a:buFontTx/>
              <a:buNone/>
            </a:pPr>
            <a:r>
              <a:rPr lang="nl-NL" altLang="nl-NL" sz="1800" dirty="0">
                <a:latin typeface="Arial" panose="020B0604020202020204" pitchFamily="34" charset="0"/>
                <a:cs typeface="Tahoma" panose="020B0604030504040204" pitchFamily="34" charset="0"/>
              </a:rPr>
              <a:t>		</a:t>
            </a:r>
          </a:p>
          <a:p>
            <a:pPr algn="l">
              <a:lnSpc>
                <a:spcPct val="80000"/>
              </a:lnSpc>
              <a:buFontTx/>
              <a:buNone/>
            </a:pPr>
            <a:r>
              <a:rPr lang="nl-NL" altLang="nl-NL" sz="1800" dirty="0">
                <a:latin typeface="Arial" panose="020B0604020202020204" pitchFamily="34" charset="0"/>
                <a:cs typeface="Tahoma" panose="020B0604030504040204" pitchFamily="34" charset="0"/>
              </a:rPr>
              <a:t>Tank is inert </a:t>
            </a:r>
            <a:r>
              <a:rPr lang="nl-NL" altLang="nl-NL" sz="1800" dirty="0">
                <a:latin typeface="Arial" panose="020B0604020202020204" pitchFamily="34" charset="0"/>
                <a:cs typeface="Tahoma" panose="020B0604030504040204" pitchFamily="34" charset="0"/>
                <a:sym typeface="Wingdings" panose="05000000000000000000" pitchFamily="2" charset="2"/>
              </a:rPr>
              <a:t> zuurstof [O2] &lt;8%</a:t>
            </a:r>
          </a:p>
          <a:p>
            <a:pPr algn="l">
              <a:lnSpc>
                <a:spcPct val="80000"/>
              </a:lnSpc>
              <a:buFontTx/>
              <a:buNone/>
            </a:pPr>
            <a:r>
              <a:rPr lang="nl-NL" altLang="nl-NL" sz="1800" dirty="0">
                <a:latin typeface="Arial" panose="020B0604020202020204" pitchFamily="34" charset="0"/>
                <a:cs typeface="Tahoma" panose="020B0604030504040204" pitchFamily="34" charset="0"/>
              </a:rPr>
              <a:t>Inert gas Generator produceert CO2 &lt;5%</a:t>
            </a:r>
          </a:p>
          <a:p>
            <a:pPr algn="l">
              <a:lnSpc>
                <a:spcPct val="80000"/>
              </a:lnSpc>
              <a:buFontTx/>
              <a:buNone/>
            </a:pPr>
            <a:r>
              <a:rPr lang="nl-NL" altLang="nl-NL" sz="1800" dirty="0">
                <a:latin typeface="Arial" panose="020B0604020202020204" pitchFamily="34" charset="0"/>
                <a:cs typeface="Tahoma" panose="020B0604030504040204" pitchFamily="34" charset="0"/>
              </a:rPr>
              <a:t>    </a:t>
            </a:r>
          </a:p>
          <a:p>
            <a:pPr algn="l">
              <a:lnSpc>
                <a:spcPct val="80000"/>
              </a:lnSpc>
              <a:buFontTx/>
              <a:buNone/>
            </a:pPr>
            <a:r>
              <a:rPr lang="nl-NL" altLang="nl-NL" sz="1800" dirty="0">
                <a:latin typeface="Arial" panose="020B0604020202020204" pitchFamily="34" charset="0"/>
                <a:cs typeface="Tahoma" panose="020B0604030504040204" pitchFamily="34" charset="0"/>
              </a:rPr>
              <a:t>Een tank dient voor het beladen al inert te zijn en blijft dat tot de tank gewassen en gasvrij geventileerd is. </a:t>
            </a:r>
          </a:p>
          <a:p>
            <a:pPr algn="l">
              <a:lnSpc>
                <a:spcPct val="80000"/>
              </a:lnSpc>
              <a:buFontTx/>
              <a:buNone/>
            </a:pPr>
            <a:endParaRPr lang="nl-NL" altLang="nl-NL" dirty="0">
              <a:latin typeface="Arial" panose="020B0604020202020204" pitchFamily="34" charset="0"/>
              <a:cs typeface="Tahoma" panose="020B0604030504040204" pitchFamily="34" charset="0"/>
            </a:endParaRPr>
          </a:p>
          <a:p>
            <a:pPr algn="l">
              <a:lnSpc>
                <a:spcPct val="80000"/>
              </a:lnSpc>
              <a:buFontTx/>
              <a:buNone/>
            </a:pPr>
            <a:r>
              <a:rPr lang="nl-NL" b="1" i="0" dirty="0">
                <a:solidFill>
                  <a:srgbClr val="202124"/>
                </a:solidFill>
                <a:effectLst/>
                <a:latin typeface="arial" panose="020B0604020202020204" pitchFamily="34" charset="0"/>
              </a:rPr>
              <a:t>Inert gas systemen </a:t>
            </a:r>
            <a:r>
              <a:rPr lang="nl-NL" b="0" i="0" dirty="0">
                <a:solidFill>
                  <a:srgbClr val="202124"/>
                </a:solidFill>
                <a:effectLst/>
                <a:latin typeface="arial" panose="020B0604020202020204" pitchFamily="34" charset="0"/>
              </a:rPr>
              <a:t>zijn verplicht op olie tankers sinds de SOLAS wetgeving van 1974</a:t>
            </a:r>
            <a:endParaRPr lang="nl-NL" altLang="nl-NL" sz="1800" dirty="0">
              <a:latin typeface="Arial" panose="020B0604020202020204" pitchFamily="34" charset="0"/>
              <a:cs typeface="Tahoma" panose="020B0604030504040204" pitchFamily="34" charset="0"/>
            </a:endParaRPr>
          </a:p>
        </p:txBody>
      </p:sp>
      <p:sp>
        <p:nvSpPr>
          <p:cNvPr id="9" name="Rectangle 5">
            <a:extLst>
              <a:ext uri="{FF2B5EF4-FFF2-40B4-BE49-F238E27FC236}">
                <a16:creationId xmlns:a16="http://schemas.microsoft.com/office/drawing/2014/main" id="{3891C1F8-E012-4DE8-8464-6C59534E4E6D}"/>
              </a:ext>
            </a:extLst>
          </p:cNvPr>
          <p:cNvSpPr txBox="1">
            <a:spLocks noChangeArrowheads="1"/>
          </p:cNvSpPr>
          <p:nvPr/>
        </p:nvSpPr>
        <p:spPr>
          <a:xfrm>
            <a:off x="1921164" y="300359"/>
            <a:ext cx="8229600" cy="44926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5800" b="1" kern="1200">
                <a:solidFill>
                  <a:schemeClr val="bg1"/>
                </a:solidFill>
                <a:latin typeface="+mj-lt"/>
                <a:ea typeface="+mj-ea"/>
                <a:cs typeface="+mj-cs"/>
              </a:defRPr>
            </a:lvl1pPr>
          </a:lstStyle>
          <a:p>
            <a:pPr algn="ctr"/>
            <a:r>
              <a:rPr lang="nl-NL" altLang="nl-NL" sz="3000" dirty="0">
                <a:solidFill>
                  <a:schemeClr val="tx1"/>
                </a:solidFill>
                <a:latin typeface="Arial" panose="020B0604020202020204" pitchFamily="34" charset="0"/>
                <a:cs typeface="Arial" panose="020B0604020202020204" pitchFamily="34" charset="0"/>
              </a:rPr>
              <a:t>Inert gas</a:t>
            </a:r>
          </a:p>
        </p:txBody>
      </p:sp>
      <p:pic>
        <p:nvPicPr>
          <p:cNvPr id="3074" name="Picture 2">
            <a:extLst>
              <a:ext uri="{FF2B5EF4-FFF2-40B4-BE49-F238E27FC236}">
                <a16:creationId xmlns:a16="http://schemas.microsoft.com/office/drawing/2014/main" id="{BA3FF2A3-7AA6-4171-BC1B-04A286B1AA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347" y="749621"/>
            <a:ext cx="5178075" cy="4541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678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68EF80C-15A5-49D8-A5C0-F9945057B4B1}"/>
              </a:ext>
            </a:extLst>
          </p:cNvPr>
          <p:cNvSpPr>
            <a:spLocks noGrp="1"/>
          </p:cNvSpPr>
          <p:nvPr>
            <p:ph type="pic" sz="quarter" idx="10"/>
          </p:nvPr>
        </p:nvSpPr>
        <p:spPr>
          <a:xfrm>
            <a:off x="-1" y="0"/>
            <a:ext cx="12192001" cy="6018492"/>
          </a:xfrm>
        </p:spPr>
      </p:sp>
      <p:sp>
        <p:nvSpPr>
          <p:cNvPr id="3" name="Subtitle 2">
            <a:extLst>
              <a:ext uri="{FF2B5EF4-FFF2-40B4-BE49-F238E27FC236}">
                <a16:creationId xmlns:a16="http://schemas.microsoft.com/office/drawing/2014/main" id="{AA2B10CE-ED38-47AA-9CCA-92AF3A61B1AD}"/>
              </a:ext>
            </a:extLst>
          </p:cNvPr>
          <p:cNvSpPr>
            <a:spLocks noGrp="1"/>
          </p:cNvSpPr>
          <p:nvPr>
            <p:ph type="subTitle" idx="1"/>
          </p:nvPr>
        </p:nvSpPr>
        <p:spPr/>
        <p:txBody>
          <a:bodyPr/>
          <a:lstStyle/>
          <a:p>
            <a:endParaRPr lang="nl-NL"/>
          </a:p>
        </p:txBody>
      </p:sp>
      <p:sp>
        <p:nvSpPr>
          <p:cNvPr id="8" name="TextBox 7">
            <a:extLst>
              <a:ext uri="{FF2B5EF4-FFF2-40B4-BE49-F238E27FC236}">
                <a16:creationId xmlns:a16="http://schemas.microsoft.com/office/drawing/2014/main" id="{B9D4C0BC-3D72-4FEE-B7C0-C6F90960FFB1}"/>
              </a:ext>
            </a:extLst>
          </p:cNvPr>
          <p:cNvSpPr txBox="1"/>
          <p:nvPr/>
        </p:nvSpPr>
        <p:spPr>
          <a:xfrm>
            <a:off x="438150" y="898784"/>
            <a:ext cx="4337050" cy="4524315"/>
          </a:xfrm>
          <a:prstGeom prst="rect">
            <a:avLst/>
          </a:prstGeom>
          <a:noFill/>
        </p:spPr>
        <p:txBody>
          <a:bodyPr wrap="square">
            <a:spAutoFit/>
          </a:bodyPr>
          <a:lstStyle/>
          <a:p>
            <a:pPr eaLnBrk="1" hangingPunct="1">
              <a:lnSpc>
                <a:spcPct val="80000"/>
              </a:lnSpc>
              <a:buFont typeface="Arial" panose="020B0604020202020204" pitchFamily="34" charset="0"/>
              <a:buNone/>
            </a:pPr>
            <a:r>
              <a:rPr lang="nl-NL" altLang="nl-NL" sz="1800" b="1" dirty="0">
                <a:latin typeface="Arial" panose="020B0604020202020204" pitchFamily="34" charset="0"/>
                <a:cs typeface="Arial" panose="020B0604020202020204" pitchFamily="34" charset="0"/>
              </a:rPr>
              <a:t>PV Klep		</a:t>
            </a:r>
            <a:r>
              <a:rPr lang="nl-NL" altLang="nl-NL" sz="1800" dirty="0" err="1">
                <a:latin typeface="Arial" panose="020B0604020202020204" pitchFamily="34" charset="0"/>
                <a:cs typeface="Arial" panose="020B0604020202020204" pitchFamily="34" charset="0"/>
              </a:rPr>
              <a:t>Pressure</a:t>
            </a:r>
            <a:r>
              <a:rPr lang="nl-NL" altLang="nl-NL" sz="1800" dirty="0">
                <a:latin typeface="Arial" panose="020B0604020202020204" pitchFamily="34" charset="0"/>
                <a:cs typeface="Arial" panose="020B0604020202020204" pitchFamily="34" charset="0"/>
              </a:rPr>
              <a:t> </a:t>
            </a:r>
            <a:r>
              <a:rPr lang="nl-NL" altLang="nl-NL" sz="1800" dirty="0" err="1">
                <a:latin typeface="Arial" panose="020B0604020202020204" pitchFamily="34" charset="0"/>
                <a:cs typeface="Arial" panose="020B0604020202020204" pitchFamily="34" charset="0"/>
              </a:rPr>
              <a:t>Vacuum</a:t>
            </a:r>
            <a:r>
              <a:rPr lang="nl-NL" altLang="nl-NL" sz="1800" dirty="0">
                <a:latin typeface="Arial" panose="020B0604020202020204" pitchFamily="34" charset="0"/>
                <a:cs typeface="Arial" panose="020B0604020202020204" pitchFamily="34" charset="0"/>
              </a:rPr>
              <a:t> </a:t>
            </a:r>
            <a:r>
              <a:rPr lang="nl-NL" altLang="nl-NL" sz="1800" dirty="0" err="1">
                <a:latin typeface="Arial" panose="020B0604020202020204" pitchFamily="34" charset="0"/>
                <a:cs typeface="Arial" panose="020B0604020202020204" pitchFamily="34" charset="0"/>
              </a:rPr>
              <a:t>Valve</a:t>
            </a:r>
            <a:endParaRPr lang="nl-NL" altLang="nl-NL" sz="1800" dirty="0">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None/>
            </a:pPr>
            <a:endParaRPr lang="nl-NL" altLang="nl-NL" sz="1800" dirty="0">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None/>
            </a:pPr>
            <a:r>
              <a:rPr lang="nl-NL" altLang="nl-NL" sz="1800" b="1" dirty="0">
                <a:latin typeface="Arial" panose="020B0604020202020204" pitchFamily="34" charset="0"/>
                <a:cs typeface="Arial" panose="020B0604020202020204" pitchFamily="34" charset="0"/>
              </a:rPr>
              <a:t>Mast </a:t>
            </a:r>
            <a:r>
              <a:rPr lang="nl-NL" altLang="nl-NL" sz="1800" b="1" dirty="0" err="1">
                <a:latin typeface="Arial" panose="020B0604020202020204" pitchFamily="34" charset="0"/>
                <a:cs typeface="Arial" panose="020B0604020202020204" pitchFamily="34" charset="0"/>
              </a:rPr>
              <a:t>Riser</a:t>
            </a:r>
            <a:r>
              <a:rPr lang="nl-NL" altLang="nl-NL" sz="1800" b="1" dirty="0">
                <a:latin typeface="Arial" panose="020B0604020202020204" pitchFamily="34" charset="0"/>
                <a:cs typeface="Arial" panose="020B0604020202020204" pitchFamily="34" charset="0"/>
              </a:rPr>
              <a:t>	</a:t>
            </a:r>
          </a:p>
          <a:p>
            <a:pPr eaLnBrk="1" hangingPunct="1">
              <a:lnSpc>
                <a:spcPct val="80000"/>
              </a:lnSpc>
              <a:buFont typeface="Arial" panose="020B0604020202020204" pitchFamily="34" charset="0"/>
              <a:buNone/>
            </a:pPr>
            <a:r>
              <a:rPr lang="nl-NL" altLang="nl-NL" sz="1800" dirty="0">
                <a:latin typeface="Arial" panose="020B0604020202020204" pitchFamily="34" charset="0"/>
                <a:cs typeface="Arial" panose="020B0604020202020204" pitchFamily="34" charset="0"/>
              </a:rPr>
              <a:t>Gemeenschappelijke verticale leiding waar alle ontluchtingsleidingen van alle tanken op aangesloten zitten.</a:t>
            </a:r>
          </a:p>
          <a:p>
            <a:pPr eaLnBrk="1" hangingPunct="1">
              <a:lnSpc>
                <a:spcPct val="80000"/>
              </a:lnSpc>
              <a:buFont typeface="Arial" panose="020B0604020202020204" pitchFamily="34" charset="0"/>
              <a:buNone/>
            </a:pPr>
            <a:endParaRPr lang="nl-NL" altLang="nl-NL" dirty="0">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None/>
            </a:pPr>
            <a:r>
              <a:rPr lang="nl-NL" altLang="nl-NL" sz="1800" b="1" dirty="0" err="1">
                <a:latin typeface="Arial" panose="020B0604020202020204" pitchFamily="34" charset="0"/>
                <a:cs typeface="Arial" panose="020B0604020202020204" pitchFamily="34" charset="0"/>
              </a:rPr>
              <a:t>Manifold</a:t>
            </a:r>
            <a:r>
              <a:rPr lang="nl-NL" altLang="nl-NL" sz="1800" b="1" dirty="0">
                <a:latin typeface="Arial" panose="020B0604020202020204" pitchFamily="34" charset="0"/>
                <a:cs typeface="Arial" panose="020B0604020202020204" pitchFamily="34" charset="0"/>
              </a:rPr>
              <a:t> </a:t>
            </a:r>
          </a:p>
          <a:p>
            <a:pPr eaLnBrk="1" hangingPunct="1">
              <a:lnSpc>
                <a:spcPct val="80000"/>
              </a:lnSpc>
              <a:buFont typeface="Arial" panose="020B0604020202020204" pitchFamily="34" charset="0"/>
              <a:buNone/>
            </a:pPr>
            <a:r>
              <a:rPr lang="nl-NL" altLang="nl-NL" dirty="0">
                <a:latin typeface="Arial" panose="020B0604020202020204" pitchFamily="34" charset="0"/>
                <a:cs typeface="Arial" panose="020B0604020202020204" pitchFamily="34" charset="0"/>
              </a:rPr>
              <a:t>Tijdens laden en/of lossen, kan er ook voor gekozen worden de gassen af te blazen via het </a:t>
            </a:r>
            <a:r>
              <a:rPr lang="nl-NL" altLang="nl-NL" dirty="0" err="1">
                <a:latin typeface="Arial" panose="020B0604020202020204" pitchFamily="34" charset="0"/>
                <a:cs typeface="Arial" panose="020B0604020202020204" pitchFamily="34" charset="0"/>
              </a:rPr>
              <a:t>manifold</a:t>
            </a:r>
            <a:r>
              <a:rPr lang="nl-NL" altLang="nl-NL" dirty="0">
                <a:latin typeface="Arial" panose="020B0604020202020204" pitchFamily="34" charset="0"/>
                <a:cs typeface="Arial" panose="020B0604020202020204" pitchFamily="34" charset="0"/>
              </a:rPr>
              <a:t>.</a:t>
            </a:r>
            <a:endParaRPr lang="nl-NL" altLang="nl-NL" sz="1800" dirty="0">
              <a:latin typeface="Arial" panose="020B0604020202020204" pitchFamily="34" charset="0"/>
              <a:cs typeface="Arial" panose="020B0604020202020204" pitchFamily="34" charset="0"/>
            </a:endParaRPr>
          </a:p>
          <a:p>
            <a:pPr eaLnBrk="1" hangingPunct="1">
              <a:lnSpc>
                <a:spcPct val="80000"/>
              </a:lnSpc>
              <a:buFontTx/>
              <a:buNone/>
            </a:pPr>
            <a:endParaRPr lang="nl-NL" altLang="nl-NL" sz="1800" dirty="0">
              <a:latin typeface="Arial" panose="020B0604020202020204" pitchFamily="34" charset="0"/>
              <a:cs typeface="Arial" panose="020B0604020202020204" pitchFamily="34" charset="0"/>
            </a:endParaRPr>
          </a:p>
          <a:p>
            <a:pPr eaLnBrk="1" hangingPunct="1">
              <a:lnSpc>
                <a:spcPct val="80000"/>
              </a:lnSpc>
              <a:buFontTx/>
              <a:buNone/>
            </a:pPr>
            <a:r>
              <a:rPr lang="nl-NL" altLang="nl-NL" sz="1800" dirty="0">
                <a:latin typeface="Arial" panose="020B0604020202020204" pitchFamily="34" charset="0"/>
                <a:cs typeface="Arial" panose="020B0604020202020204" pitchFamily="34" charset="0"/>
              </a:rPr>
              <a:t>Wanneer tijdens laden en/of lossen geen ladinggassen mogen worden afgeblazen </a:t>
            </a:r>
          </a:p>
          <a:p>
            <a:pPr eaLnBrk="1" hangingPunct="1">
              <a:lnSpc>
                <a:spcPct val="80000"/>
              </a:lnSpc>
              <a:buFontTx/>
              <a:buNone/>
            </a:pPr>
            <a:r>
              <a:rPr lang="nl-NL" altLang="nl-NL" sz="1800" dirty="0">
                <a:latin typeface="Arial" panose="020B0604020202020204" pitchFamily="34" charset="0"/>
                <a:cs typeface="Arial" panose="020B0604020202020204" pitchFamily="34" charset="0"/>
              </a:rPr>
              <a:t>dan wordt een dampretour gebruikt.</a:t>
            </a:r>
          </a:p>
          <a:p>
            <a:pPr eaLnBrk="1" hangingPunct="1">
              <a:lnSpc>
                <a:spcPct val="80000"/>
              </a:lnSpc>
              <a:buFontTx/>
              <a:buNone/>
            </a:pPr>
            <a:endParaRPr lang="nl-NL" altLang="nl-NL" dirty="0">
              <a:latin typeface="Arial" panose="020B0604020202020204" pitchFamily="34" charset="0"/>
              <a:cs typeface="Arial" panose="020B0604020202020204" pitchFamily="34" charset="0"/>
            </a:endParaRPr>
          </a:p>
          <a:p>
            <a:pPr eaLnBrk="1" hangingPunct="1">
              <a:lnSpc>
                <a:spcPct val="80000"/>
              </a:lnSpc>
              <a:buFontTx/>
              <a:buNone/>
            </a:pPr>
            <a:r>
              <a:rPr lang="nl-NL" altLang="nl-NL" sz="1800" dirty="0">
                <a:latin typeface="Arial" panose="020B0604020202020204" pitchFamily="34" charset="0"/>
                <a:cs typeface="Arial" panose="020B0604020202020204" pitchFamily="34" charset="0"/>
              </a:rPr>
              <a:t>Controleer ook tijdens het laden, of de drukken in de tank nog steeds voldoen. Worden ze te hoog, gebruik dan de Mast </a:t>
            </a:r>
            <a:r>
              <a:rPr lang="nl-NL" altLang="nl-NL" sz="1800" dirty="0" err="1">
                <a:latin typeface="Arial" panose="020B0604020202020204" pitchFamily="34" charset="0"/>
                <a:cs typeface="Arial" panose="020B0604020202020204" pitchFamily="34" charset="0"/>
              </a:rPr>
              <a:t>Riser</a:t>
            </a:r>
            <a:r>
              <a:rPr lang="nl-NL" altLang="nl-NL" sz="1800" dirty="0">
                <a:latin typeface="Arial" panose="020B0604020202020204" pitchFamily="34" charset="0"/>
                <a:cs typeface="Arial" panose="020B0604020202020204" pitchFamily="34" charset="0"/>
              </a:rPr>
              <a:t> om de gassen af te blazen.</a:t>
            </a:r>
          </a:p>
        </p:txBody>
      </p:sp>
      <p:sp>
        <p:nvSpPr>
          <p:cNvPr id="9" name="Rectangle 5">
            <a:extLst>
              <a:ext uri="{FF2B5EF4-FFF2-40B4-BE49-F238E27FC236}">
                <a16:creationId xmlns:a16="http://schemas.microsoft.com/office/drawing/2014/main" id="{70D110A4-EFA6-4B0A-A706-F59C5F4C1F10}"/>
              </a:ext>
            </a:extLst>
          </p:cNvPr>
          <p:cNvSpPr txBox="1">
            <a:spLocks noChangeArrowheads="1"/>
          </p:cNvSpPr>
          <p:nvPr/>
        </p:nvSpPr>
        <p:spPr>
          <a:xfrm>
            <a:off x="281797" y="297329"/>
            <a:ext cx="4493403" cy="44926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5800" b="1" kern="1200">
                <a:solidFill>
                  <a:schemeClr val="bg1"/>
                </a:solidFill>
                <a:latin typeface="+mj-lt"/>
                <a:ea typeface="+mj-ea"/>
                <a:cs typeface="+mj-cs"/>
              </a:defRPr>
            </a:lvl1pPr>
          </a:lstStyle>
          <a:p>
            <a:r>
              <a:rPr lang="nl-NL" altLang="nl-NL" sz="3000" dirty="0" err="1">
                <a:solidFill>
                  <a:schemeClr val="tx1"/>
                </a:solidFill>
                <a:latin typeface="Arial" panose="020B0604020202020204" pitchFamily="34" charset="0"/>
                <a:cs typeface="Arial" panose="020B0604020202020204" pitchFamily="34" charset="0"/>
              </a:rPr>
              <a:t>Vapor</a:t>
            </a:r>
            <a:r>
              <a:rPr lang="nl-NL" altLang="nl-NL" sz="3000" dirty="0">
                <a:solidFill>
                  <a:schemeClr val="tx1"/>
                </a:solidFill>
                <a:latin typeface="Arial" panose="020B0604020202020204" pitchFamily="34" charset="0"/>
                <a:cs typeface="Arial" panose="020B0604020202020204" pitchFamily="34" charset="0"/>
              </a:rPr>
              <a:t> </a:t>
            </a:r>
            <a:r>
              <a:rPr lang="nl-NL" altLang="nl-NL" sz="3000" dirty="0" err="1">
                <a:solidFill>
                  <a:schemeClr val="tx1"/>
                </a:solidFill>
                <a:latin typeface="Arial" panose="020B0604020202020204" pitchFamily="34" charset="0"/>
                <a:cs typeface="Arial" panose="020B0604020202020204" pitchFamily="34" charset="0"/>
              </a:rPr>
              <a:t>Emission</a:t>
            </a:r>
            <a:r>
              <a:rPr lang="nl-NL" altLang="nl-NL" sz="3000" dirty="0">
                <a:solidFill>
                  <a:schemeClr val="tx1"/>
                </a:solidFill>
                <a:latin typeface="Arial" panose="020B0604020202020204" pitchFamily="34" charset="0"/>
                <a:cs typeface="Arial" panose="020B0604020202020204" pitchFamily="34" charset="0"/>
              </a:rPr>
              <a:t> Control</a:t>
            </a:r>
          </a:p>
        </p:txBody>
      </p:sp>
      <p:pic>
        <p:nvPicPr>
          <p:cNvPr id="5" name="Picture 4">
            <a:extLst>
              <a:ext uri="{FF2B5EF4-FFF2-40B4-BE49-F238E27FC236}">
                <a16:creationId xmlns:a16="http://schemas.microsoft.com/office/drawing/2014/main" id="{C1C654A0-FB23-41A1-AAD5-8AADB9CE58F5}"/>
              </a:ext>
            </a:extLst>
          </p:cNvPr>
          <p:cNvPicPr>
            <a:picLocks noChangeAspect="1"/>
          </p:cNvPicPr>
          <p:nvPr/>
        </p:nvPicPr>
        <p:blipFill>
          <a:blip r:embed="rId2"/>
          <a:stretch>
            <a:fillRect/>
          </a:stretch>
        </p:blipFill>
        <p:spPr>
          <a:xfrm>
            <a:off x="5213351" y="1062907"/>
            <a:ext cx="6662221" cy="3892677"/>
          </a:xfrm>
          <a:prstGeom prst="rect">
            <a:avLst/>
          </a:prstGeom>
        </p:spPr>
      </p:pic>
    </p:spTree>
    <p:extLst>
      <p:ext uri="{BB962C8B-B14F-4D97-AF65-F5344CB8AC3E}">
        <p14:creationId xmlns:p14="http://schemas.microsoft.com/office/powerpoint/2010/main" val="4046000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7880B27-88EF-4762-A56A-A6EB8914D27D}"/>
              </a:ext>
            </a:extLst>
          </p:cNvPr>
          <p:cNvSpPr>
            <a:spLocks noGrp="1"/>
          </p:cNvSpPr>
          <p:nvPr>
            <p:ph type="pic" sz="quarter" idx="10"/>
          </p:nvPr>
        </p:nvSpPr>
        <p:spPr/>
      </p:sp>
      <p:sp>
        <p:nvSpPr>
          <p:cNvPr id="3" name="Subtitle 2">
            <a:extLst>
              <a:ext uri="{FF2B5EF4-FFF2-40B4-BE49-F238E27FC236}">
                <a16:creationId xmlns:a16="http://schemas.microsoft.com/office/drawing/2014/main" id="{1E5365E4-6FCF-4C7C-8ACC-C891EBAF4CE4}"/>
              </a:ext>
            </a:extLst>
          </p:cNvPr>
          <p:cNvSpPr>
            <a:spLocks noGrp="1"/>
          </p:cNvSpPr>
          <p:nvPr>
            <p:ph type="subTitle" idx="1"/>
          </p:nvPr>
        </p:nvSpPr>
        <p:spPr/>
        <p:txBody>
          <a:bodyPr/>
          <a:lstStyle/>
          <a:p>
            <a:endParaRPr lang="nl-NL"/>
          </a:p>
        </p:txBody>
      </p:sp>
      <p:sp>
        <p:nvSpPr>
          <p:cNvPr id="5" name="Title 4">
            <a:extLst>
              <a:ext uri="{FF2B5EF4-FFF2-40B4-BE49-F238E27FC236}">
                <a16:creationId xmlns:a16="http://schemas.microsoft.com/office/drawing/2014/main" id="{43C3F80F-EE7B-4C23-973B-6136A61F6B14}"/>
              </a:ext>
            </a:extLst>
          </p:cNvPr>
          <p:cNvSpPr>
            <a:spLocks noGrp="1"/>
          </p:cNvSpPr>
          <p:nvPr>
            <p:ph type="ctrTitle"/>
          </p:nvPr>
        </p:nvSpPr>
        <p:spPr>
          <a:xfrm>
            <a:off x="630001" y="500320"/>
            <a:ext cx="3576240" cy="3549165"/>
          </a:xfrm>
        </p:spPr>
        <p:txBody>
          <a:bodyPr>
            <a:normAutofit/>
          </a:bodyPr>
          <a:lstStyle/>
          <a:p>
            <a:r>
              <a:rPr lang="nl-NL" sz="1600" dirty="0">
                <a:solidFill>
                  <a:schemeClr val="tx1"/>
                </a:solidFill>
              </a:rPr>
              <a:t>Inhoud van een tank berekenen</a:t>
            </a:r>
            <a:br>
              <a:rPr lang="nl-NL" sz="1600" dirty="0">
                <a:solidFill>
                  <a:schemeClr val="tx1"/>
                </a:solidFill>
              </a:rPr>
            </a:br>
            <a:br>
              <a:rPr lang="nl-NL" sz="1600" dirty="0">
                <a:solidFill>
                  <a:schemeClr val="tx1"/>
                </a:solidFill>
              </a:rPr>
            </a:br>
            <a:r>
              <a:rPr lang="nl-NL" sz="1600" dirty="0">
                <a:solidFill>
                  <a:schemeClr val="tx1"/>
                </a:solidFill>
              </a:rPr>
              <a:t>Optie 1: </a:t>
            </a:r>
            <a:br>
              <a:rPr lang="nl-NL" sz="1600" b="0" dirty="0">
                <a:solidFill>
                  <a:schemeClr val="tx1"/>
                </a:solidFill>
              </a:rPr>
            </a:br>
            <a:r>
              <a:rPr lang="nl-NL" sz="1600" b="0" dirty="0">
                <a:solidFill>
                  <a:schemeClr val="tx1"/>
                </a:solidFill>
              </a:rPr>
              <a:t>Laat je meetlint in de </a:t>
            </a:r>
            <a:r>
              <a:rPr lang="nl-NL" sz="1600" b="0" dirty="0" err="1">
                <a:solidFill>
                  <a:schemeClr val="tx1"/>
                </a:solidFill>
              </a:rPr>
              <a:t>sounding</a:t>
            </a:r>
            <a:r>
              <a:rPr lang="nl-NL" sz="1600" b="0" dirty="0">
                <a:solidFill>
                  <a:schemeClr val="tx1"/>
                </a:solidFill>
              </a:rPr>
              <a:t> pipe naar de bodem van de tank zakken. </a:t>
            </a:r>
            <a:br>
              <a:rPr lang="nl-NL" sz="1600" b="0" dirty="0">
                <a:solidFill>
                  <a:schemeClr val="tx1"/>
                </a:solidFill>
              </a:rPr>
            </a:br>
            <a:br>
              <a:rPr lang="nl-NL" sz="1600" b="0" dirty="0">
                <a:solidFill>
                  <a:schemeClr val="tx1"/>
                </a:solidFill>
              </a:rPr>
            </a:br>
            <a:r>
              <a:rPr lang="nl-NL" sz="1600" b="0" dirty="0">
                <a:solidFill>
                  <a:schemeClr val="tx1"/>
                </a:solidFill>
              </a:rPr>
              <a:t>Wanneer je het meetlint weer oprolt, lees je de afstand af.</a:t>
            </a:r>
            <a:br>
              <a:rPr lang="nl-NL" sz="1600" b="0" dirty="0">
                <a:solidFill>
                  <a:schemeClr val="tx1"/>
                </a:solidFill>
              </a:rPr>
            </a:br>
            <a:br>
              <a:rPr lang="nl-NL" sz="1600" b="0" dirty="0">
                <a:solidFill>
                  <a:schemeClr val="tx1"/>
                </a:solidFill>
              </a:rPr>
            </a:br>
            <a:r>
              <a:rPr lang="nl-NL" sz="1600" b="0" dirty="0">
                <a:solidFill>
                  <a:schemeClr val="tx1"/>
                </a:solidFill>
              </a:rPr>
              <a:t>Kijk in je </a:t>
            </a:r>
            <a:r>
              <a:rPr lang="nl-NL" sz="1600" b="0" dirty="0" err="1">
                <a:solidFill>
                  <a:schemeClr val="tx1"/>
                </a:solidFill>
              </a:rPr>
              <a:t>sounding</a:t>
            </a:r>
            <a:r>
              <a:rPr lang="nl-NL" sz="1600" b="0" dirty="0">
                <a:solidFill>
                  <a:schemeClr val="tx1"/>
                </a:solidFill>
              </a:rPr>
              <a:t> </a:t>
            </a:r>
            <a:r>
              <a:rPr lang="nl-NL" sz="1600" b="0" dirty="0" err="1">
                <a:solidFill>
                  <a:schemeClr val="tx1"/>
                </a:solidFill>
              </a:rPr>
              <a:t>tables</a:t>
            </a:r>
            <a:r>
              <a:rPr lang="nl-NL" sz="1600" b="0" dirty="0">
                <a:solidFill>
                  <a:schemeClr val="tx1"/>
                </a:solidFill>
              </a:rPr>
              <a:t>, en lees de inhoud van de tank af met de verkregen afstand. </a:t>
            </a:r>
            <a:br>
              <a:rPr lang="nl-NL" sz="1600" dirty="0">
                <a:solidFill>
                  <a:schemeClr val="tx1"/>
                </a:solidFill>
              </a:rPr>
            </a:br>
            <a:endParaRPr lang="nl-NL" sz="1600" dirty="0">
              <a:solidFill>
                <a:schemeClr val="tx1"/>
              </a:solidFill>
            </a:endParaRPr>
          </a:p>
        </p:txBody>
      </p:sp>
      <p:pic>
        <p:nvPicPr>
          <p:cNvPr id="7" name="Picture 6">
            <a:extLst>
              <a:ext uri="{FF2B5EF4-FFF2-40B4-BE49-F238E27FC236}">
                <a16:creationId xmlns:a16="http://schemas.microsoft.com/office/drawing/2014/main" id="{135C8816-F5F8-4CA8-8289-FC3994C06142}"/>
              </a:ext>
            </a:extLst>
          </p:cNvPr>
          <p:cNvPicPr>
            <a:picLocks noChangeAspect="1"/>
          </p:cNvPicPr>
          <p:nvPr/>
        </p:nvPicPr>
        <p:blipFill>
          <a:blip r:embed="rId2"/>
          <a:stretch>
            <a:fillRect/>
          </a:stretch>
        </p:blipFill>
        <p:spPr>
          <a:xfrm>
            <a:off x="4520263" y="210313"/>
            <a:ext cx="7284103" cy="5084064"/>
          </a:xfrm>
          <a:prstGeom prst="rect">
            <a:avLst/>
          </a:prstGeom>
        </p:spPr>
      </p:pic>
    </p:spTree>
    <p:extLst>
      <p:ext uri="{BB962C8B-B14F-4D97-AF65-F5344CB8AC3E}">
        <p14:creationId xmlns:p14="http://schemas.microsoft.com/office/powerpoint/2010/main" val="878505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D964334-7880-4DBF-9D87-F30A440C9CBC}"/>
              </a:ext>
            </a:extLst>
          </p:cNvPr>
          <p:cNvSpPr>
            <a:spLocks noGrp="1"/>
          </p:cNvSpPr>
          <p:nvPr>
            <p:ph type="pic" sz="quarter" idx="10"/>
          </p:nvPr>
        </p:nvSpPr>
        <p:spPr/>
      </p:sp>
      <p:sp>
        <p:nvSpPr>
          <p:cNvPr id="3" name="Subtitle 2">
            <a:extLst>
              <a:ext uri="{FF2B5EF4-FFF2-40B4-BE49-F238E27FC236}">
                <a16:creationId xmlns:a16="http://schemas.microsoft.com/office/drawing/2014/main" id="{F40E671A-7BBF-45FC-9E11-6891DD856D57}"/>
              </a:ext>
            </a:extLst>
          </p:cNvPr>
          <p:cNvSpPr>
            <a:spLocks noGrp="1"/>
          </p:cNvSpPr>
          <p:nvPr>
            <p:ph type="subTitle" idx="1"/>
          </p:nvPr>
        </p:nvSpPr>
        <p:spPr/>
        <p:txBody>
          <a:bodyPr/>
          <a:lstStyle/>
          <a:p>
            <a:endParaRPr lang="nl-NL"/>
          </a:p>
        </p:txBody>
      </p:sp>
      <p:sp>
        <p:nvSpPr>
          <p:cNvPr id="5" name="Title 4">
            <a:extLst>
              <a:ext uri="{FF2B5EF4-FFF2-40B4-BE49-F238E27FC236}">
                <a16:creationId xmlns:a16="http://schemas.microsoft.com/office/drawing/2014/main" id="{F1AC8610-10EB-4569-A187-0C3D89215705}"/>
              </a:ext>
            </a:extLst>
          </p:cNvPr>
          <p:cNvSpPr>
            <a:spLocks noGrp="1"/>
          </p:cNvSpPr>
          <p:nvPr>
            <p:ph type="ctrTitle"/>
          </p:nvPr>
        </p:nvSpPr>
        <p:spPr>
          <a:xfrm>
            <a:off x="630001" y="500320"/>
            <a:ext cx="3978576" cy="3549165"/>
          </a:xfrm>
        </p:spPr>
        <p:txBody>
          <a:bodyPr>
            <a:normAutofit/>
          </a:bodyPr>
          <a:lstStyle/>
          <a:p>
            <a:r>
              <a:rPr lang="nl-NL" sz="1400" dirty="0">
                <a:solidFill>
                  <a:schemeClr val="tx1"/>
                </a:solidFill>
              </a:rPr>
              <a:t>Inhoud van een tank berekenen</a:t>
            </a:r>
            <a:br>
              <a:rPr lang="nl-NL" sz="1400" dirty="0">
                <a:solidFill>
                  <a:schemeClr val="tx1"/>
                </a:solidFill>
              </a:rPr>
            </a:br>
            <a:br>
              <a:rPr lang="nl-NL" sz="1400" dirty="0">
                <a:solidFill>
                  <a:schemeClr val="tx1"/>
                </a:solidFill>
              </a:rPr>
            </a:br>
            <a:r>
              <a:rPr lang="nl-NL" sz="1400" dirty="0">
                <a:solidFill>
                  <a:schemeClr val="tx1"/>
                </a:solidFill>
              </a:rPr>
              <a:t>Optie 2 :</a:t>
            </a:r>
            <a:br>
              <a:rPr lang="nl-NL" sz="1400" dirty="0">
                <a:solidFill>
                  <a:schemeClr val="tx1"/>
                </a:solidFill>
              </a:rPr>
            </a:br>
            <a:r>
              <a:rPr lang="nl-NL" sz="1400" b="0" dirty="0">
                <a:solidFill>
                  <a:schemeClr val="tx1"/>
                </a:solidFill>
              </a:rPr>
              <a:t>Laat je meetlint in de </a:t>
            </a:r>
            <a:r>
              <a:rPr lang="nl-NL" sz="1400" b="0" dirty="0" err="1">
                <a:solidFill>
                  <a:schemeClr val="tx1"/>
                </a:solidFill>
              </a:rPr>
              <a:t>sounding</a:t>
            </a:r>
            <a:r>
              <a:rPr lang="nl-NL" sz="1400" b="0" dirty="0">
                <a:solidFill>
                  <a:schemeClr val="tx1"/>
                </a:solidFill>
              </a:rPr>
              <a:t> pipe zakken totdat je de inhoud van de tank aanraakt. Je meet nu de </a:t>
            </a:r>
            <a:r>
              <a:rPr lang="nl-NL" sz="1400" dirty="0" err="1">
                <a:solidFill>
                  <a:schemeClr val="tx1"/>
                </a:solidFill>
              </a:rPr>
              <a:t>ullage</a:t>
            </a:r>
            <a:r>
              <a:rPr lang="nl-NL" sz="1400" b="0" dirty="0">
                <a:solidFill>
                  <a:schemeClr val="tx1"/>
                </a:solidFill>
              </a:rPr>
              <a:t> van de tank.</a:t>
            </a:r>
            <a:br>
              <a:rPr lang="nl-NL" sz="1400" b="0" dirty="0">
                <a:solidFill>
                  <a:schemeClr val="tx1"/>
                </a:solidFill>
              </a:rPr>
            </a:br>
            <a:br>
              <a:rPr lang="nl-NL" sz="1400" b="0" dirty="0">
                <a:solidFill>
                  <a:schemeClr val="tx1"/>
                </a:solidFill>
              </a:rPr>
            </a:br>
            <a:r>
              <a:rPr lang="nl-NL" sz="1400" b="0" dirty="0">
                <a:solidFill>
                  <a:schemeClr val="tx1"/>
                </a:solidFill>
              </a:rPr>
              <a:t>Lees de afstand af op je meetlint</a:t>
            </a:r>
            <a:br>
              <a:rPr lang="nl-NL" sz="1400" b="0" dirty="0">
                <a:solidFill>
                  <a:schemeClr val="tx1"/>
                </a:solidFill>
              </a:rPr>
            </a:br>
            <a:br>
              <a:rPr lang="nl-NL" sz="1400" b="0" dirty="0">
                <a:solidFill>
                  <a:schemeClr val="tx1"/>
                </a:solidFill>
              </a:rPr>
            </a:br>
            <a:r>
              <a:rPr lang="nl-NL" sz="1400" b="0" dirty="0">
                <a:solidFill>
                  <a:schemeClr val="tx1"/>
                </a:solidFill>
              </a:rPr>
              <a:t>Kijk in je </a:t>
            </a:r>
            <a:r>
              <a:rPr lang="nl-NL" sz="1400" b="0" dirty="0" err="1">
                <a:solidFill>
                  <a:schemeClr val="tx1"/>
                </a:solidFill>
              </a:rPr>
              <a:t>sounding</a:t>
            </a:r>
            <a:r>
              <a:rPr lang="nl-NL" sz="1400" b="0" dirty="0">
                <a:solidFill>
                  <a:schemeClr val="tx1"/>
                </a:solidFill>
              </a:rPr>
              <a:t> </a:t>
            </a:r>
            <a:r>
              <a:rPr lang="nl-NL" sz="1400" b="0" dirty="0" err="1">
                <a:solidFill>
                  <a:schemeClr val="tx1"/>
                </a:solidFill>
              </a:rPr>
              <a:t>tables</a:t>
            </a:r>
            <a:r>
              <a:rPr lang="nl-NL" sz="1400" b="0" dirty="0">
                <a:solidFill>
                  <a:schemeClr val="tx1"/>
                </a:solidFill>
              </a:rPr>
              <a:t>, en lees de inhoud van de tank af met de verkregen afstand.</a:t>
            </a:r>
            <a:br>
              <a:rPr lang="nl-NL" sz="1400" b="0" dirty="0">
                <a:solidFill>
                  <a:schemeClr val="tx1"/>
                </a:solidFill>
              </a:rPr>
            </a:br>
            <a:endParaRPr lang="nl-NL" sz="1500" dirty="0"/>
          </a:p>
        </p:txBody>
      </p:sp>
      <p:pic>
        <p:nvPicPr>
          <p:cNvPr id="7" name="Picture 6">
            <a:extLst>
              <a:ext uri="{FF2B5EF4-FFF2-40B4-BE49-F238E27FC236}">
                <a16:creationId xmlns:a16="http://schemas.microsoft.com/office/drawing/2014/main" id="{424786B4-09A7-4EA8-A640-C711B1C458B3}"/>
              </a:ext>
            </a:extLst>
          </p:cNvPr>
          <p:cNvPicPr>
            <a:picLocks noChangeAspect="1"/>
          </p:cNvPicPr>
          <p:nvPr/>
        </p:nvPicPr>
        <p:blipFill>
          <a:blip r:embed="rId2"/>
          <a:stretch>
            <a:fillRect/>
          </a:stretch>
        </p:blipFill>
        <p:spPr>
          <a:xfrm>
            <a:off x="4894579" y="357048"/>
            <a:ext cx="7109675" cy="4846320"/>
          </a:xfrm>
          <a:prstGeom prst="rect">
            <a:avLst/>
          </a:prstGeom>
        </p:spPr>
      </p:pic>
    </p:spTree>
    <p:extLst>
      <p:ext uri="{BB962C8B-B14F-4D97-AF65-F5344CB8AC3E}">
        <p14:creationId xmlns:p14="http://schemas.microsoft.com/office/powerpoint/2010/main" val="3198704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ECA39CF-D25D-4B46-8D19-40040CD18E09}"/>
              </a:ext>
            </a:extLst>
          </p:cNvPr>
          <p:cNvSpPr>
            <a:spLocks noGrp="1"/>
          </p:cNvSpPr>
          <p:nvPr>
            <p:ph type="pic" sz="quarter" idx="10"/>
          </p:nvPr>
        </p:nvSpPr>
        <p:spPr/>
      </p:sp>
      <p:sp>
        <p:nvSpPr>
          <p:cNvPr id="3" name="Subtitle 2">
            <a:extLst>
              <a:ext uri="{FF2B5EF4-FFF2-40B4-BE49-F238E27FC236}">
                <a16:creationId xmlns:a16="http://schemas.microsoft.com/office/drawing/2014/main" id="{99D05C34-75C0-449F-906A-365C6EE4F4B7}"/>
              </a:ext>
            </a:extLst>
          </p:cNvPr>
          <p:cNvSpPr>
            <a:spLocks noGrp="1"/>
          </p:cNvSpPr>
          <p:nvPr>
            <p:ph type="subTitle" idx="1"/>
          </p:nvPr>
        </p:nvSpPr>
        <p:spPr/>
        <p:txBody>
          <a:bodyPr/>
          <a:lstStyle/>
          <a:p>
            <a:endParaRPr lang="nl-NL"/>
          </a:p>
        </p:txBody>
      </p:sp>
      <p:sp>
        <p:nvSpPr>
          <p:cNvPr id="5" name="Title 4">
            <a:extLst>
              <a:ext uri="{FF2B5EF4-FFF2-40B4-BE49-F238E27FC236}">
                <a16:creationId xmlns:a16="http://schemas.microsoft.com/office/drawing/2014/main" id="{386470C5-EF38-4994-AA86-8209D20AE657}"/>
              </a:ext>
            </a:extLst>
          </p:cNvPr>
          <p:cNvSpPr>
            <a:spLocks noGrp="1"/>
          </p:cNvSpPr>
          <p:nvPr>
            <p:ph type="ctrTitle"/>
          </p:nvPr>
        </p:nvSpPr>
        <p:spPr>
          <a:xfrm>
            <a:off x="443733" y="991386"/>
            <a:ext cx="10761542" cy="3885414"/>
          </a:xfrm>
        </p:spPr>
        <p:txBody>
          <a:bodyPr>
            <a:normAutofit fontScale="90000"/>
          </a:bodyPr>
          <a:lstStyle/>
          <a:p>
            <a:r>
              <a:rPr lang="nl-NL" sz="1800" b="0" dirty="0">
                <a:solidFill>
                  <a:schemeClr val="tx1"/>
                </a:solidFill>
              </a:rPr>
              <a:t>1872	Eerste zeegaande stoom aangedreven tanker wordt gebouw [De </a:t>
            </a:r>
            <a:r>
              <a:rPr lang="nl-NL" sz="1800" dirty="0">
                <a:solidFill>
                  <a:schemeClr val="tx1"/>
                </a:solidFill>
              </a:rPr>
              <a:t>Vaderland</a:t>
            </a:r>
            <a:r>
              <a:rPr lang="nl-NL" sz="1800" b="0" dirty="0">
                <a:solidFill>
                  <a:schemeClr val="tx1"/>
                </a:solidFill>
              </a:rPr>
              <a:t>]</a:t>
            </a:r>
            <a:br>
              <a:rPr lang="nl-NL" sz="1800" b="0" dirty="0">
                <a:solidFill>
                  <a:schemeClr val="tx1"/>
                </a:solidFill>
              </a:rPr>
            </a:br>
            <a:r>
              <a:rPr lang="nl-NL" sz="1800" b="0" dirty="0">
                <a:solidFill>
                  <a:schemeClr val="tx1"/>
                </a:solidFill>
              </a:rPr>
              <a:t>1886	3000t DWT tanker </a:t>
            </a:r>
            <a:r>
              <a:rPr lang="nl-NL" sz="1800" dirty="0" err="1">
                <a:solidFill>
                  <a:schemeClr val="tx1"/>
                </a:solidFill>
              </a:rPr>
              <a:t>Gluckauf</a:t>
            </a:r>
            <a:br>
              <a:rPr lang="nl-NL" sz="1800" b="0" dirty="0">
                <a:solidFill>
                  <a:schemeClr val="tx1"/>
                </a:solidFill>
              </a:rPr>
            </a:br>
            <a:r>
              <a:rPr lang="nl-NL" sz="1800" b="0" dirty="0">
                <a:solidFill>
                  <a:schemeClr val="tx1"/>
                </a:solidFill>
              </a:rPr>
              <a:t>1893	</a:t>
            </a:r>
            <a:r>
              <a:rPr lang="nl-NL" sz="1800" dirty="0" err="1">
                <a:solidFill>
                  <a:schemeClr val="tx1"/>
                </a:solidFill>
              </a:rPr>
              <a:t>Gluckauf</a:t>
            </a:r>
            <a:r>
              <a:rPr lang="nl-NL" sz="1800" b="0" dirty="0">
                <a:solidFill>
                  <a:schemeClr val="tx1"/>
                </a:solidFill>
              </a:rPr>
              <a:t> loopt aan de grond bij Fire Island (New York)</a:t>
            </a:r>
            <a:br>
              <a:rPr lang="nl-NL" sz="1800" b="0" dirty="0">
                <a:solidFill>
                  <a:schemeClr val="tx1"/>
                </a:solidFill>
              </a:rPr>
            </a:br>
            <a:r>
              <a:rPr lang="nl-NL" sz="1800" b="0" dirty="0">
                <a:solidFill>
                  <a:schemeClr val="tx1"/>
                </a:solidFill>
              </a:rPr>
              <a:t>1942/45 	+500 T2-tankers worden gebouwd in de VS</a:t>
            </a:r>
            <a:br>
              <a:rPr lang="nl-NL" sz="1800" b="0" dirty="0">
                <a:solidFill>
                  <a:schemeClr val="tx1"/>
                </a:solidFill>
              </a:rPr>
            </a:br>
            <a:r>
              <a:rPr lang="nl-NL" sz="1800" b="0" dirty="0">
                <a:solidFill>
                  <a:schemeClr val="tx1"/>
                </a:solidFill>
              </a:rPr>
              <a:t>	De standaard T2 </a:t>
            </a:r>
            <a:br>
              <a:rPr lang="nl-NL" sz="1800" b="0" dirty="0">
                <a:solidFill>
                  <a:schemeClr val="tx1"/>
                </a:solidFill>
              </a:rPr>
            </a:br>
            <a:r>
              <a:rPr lang="nl-NL" sz="1800" b="0" dirty="0">
                <a:solidFill>
                  <a:schemeClr val="tx1"/>
                </a:solidFill>
              </a:rPr>
              <a:t>		159m lang</a:t>
            </a:r>
            <a:br>
              <a:rPr lang="nl-NL" sz="1800" b="0" dirty="0">
                <a:solidFill>
                  <a:schemeClr val="tx1"/>
                </a:solidFill>
              </a:rPr>
            </a:br>
            <a:r>
              <a:rPr lang="nl-NL" sz="1800" b="0" dirty="0">
                <a:solidFill>
                  <a:schemeClr val="tx1"/>
                </a:solidFill>
              </a:rPr>
              <a:t>		20,7m breed </a:t>
            </a:r>
            <a:br>
              <a:rPr lang="nl-NL" sz="1800" b="0" dirty="0">
                <a:solidFill>
                  <a:schemeClr val="tx1"/>
                </a:solidFill>
              </a:rPr>
            </a:br>
            <a:r>
              <a:rPr lang="nl-NL" sz="1800" b="0" dirty="0">
                <a:solidFill>
                  <a:schemeClr val="tx1"/>
                </a:solidFill>
              </a:rPr>
              <a:t>		16613t DWT</a:t>
            </a:r>
            <a:br>
              <a:rPr lang="nl-NL" sz="1800" b="0" dirty="0">
                <a:solidFill>
                  <a:schemeClr val="tx1"/>
                </a:solidFill>
              </a:rPr>
            </a:br>
            <a:br>
              <a:rPr lang="nl-NL" sz="1800" b="0" dirty="0">
                <a:solidFill>
                  <a:schemeClr val="tx1"/>
                </a:solidFill>
              </a:rPr>
            </a:br>
            <a:br>
              <a:rPr lang="nl-NL" sz="1800" b="0" dirty="0">
                <a:solidFill>
                  <a:schemeClr val="tx1"/>
                </a:solidFill>
              </a:rPr>
            </a:br>
            <a:r>
              <a:rPr lang="nl-NL" sz="1800" b="0" dirty="0">
                <a:solidFill>
                  <a:schemeClr val="tx1"/>
                </a:solidFill>
              </a:rPr>
              <a:t>1950	Kolen worden vervangen door aardolie</a:t>
            </a:r>
            <a:br>
              <a:rPr lang="nl-NL" sz="1800" b="0" dirty="0">
                <a:solidFill>
                  <a:schemeClr val="tx1"/>
                </a:solidFill>
              </a:rPr>
            </a:br>
            <a:r>
              <a:rPr lang="nl-NL" sz="1800" b="0" dirty="0">
                <a:solidFill>
                  <a:schemeClr val="tx1"/>
                </a:solidFill>
              </a:rPr>
              <a:t>1959	Eerste tanker &gt; 100000t DWT vaart [</a:t>
            </a:r>
            <a:r>
              <a:rPr lang="nl-NL" sz="1800" b="0" dirty="0" err="1">
                <a:solidFill>
                  <a:schemeClr val="tx1"/>
                </a:solidFill>
              </a:rPr>
              <a:t>Universe</a:t>
            </a:r>
            <a:r>
              <a:rPr lang="nl-NL" sz="1800" b="0" dirty="0">
                <a:solidFill>
                  <a:schemeClr val="tx1"/>
                </a:solidFill>
              </a:rPr>
              <a:t> Apollo]</a:t>
            </a:r>
            <a:br>
              <a:rPr lang="nl-NL" sz="1800" b="0" dirty="0">
                <a:solidFill>
                  <a:schemeClr val="tx1"/>
                </a:solidFill>
              </a:rPr>
            </a:br>
            <a:r>
              <a:rPr lang="nl-NL" sz="1800" b="0" dirty="0">
                <a:solidFill>
                  <a:schemeClr val="tx1"/>
                </a:solidFill>
              </a:rPr>
              <a:t>1967	Suez kanaal sluit, alle scheepvaart moet omvaren via Kaap de Goede Hoop</a:t>
            </a:r>
            <a:br>
              <a:rPr lang="nl-NL" sz="1800" b="0" dirty="0">
                <a:solidFill>
                  <a:schemeClr val="tx1"/>
                </a:solidFill>
              </a:rPr>
            </a:br>
            <a:r>
              <a:rPr lang="nl-NL" sz="1800" b="0" dirty="0">
                <a:solidFill>
                  <a:schemeClr val="tx1"/>
                </a:solidFill>
              </a:rPr>
              <a:t>1979	Grootste tanker ooit gebouwd gaat in de vaart &gt;560000t DWT en 458m lang</a:t>
            </a:r>
            <a:br>
              <a:rPr lang="nl-NL" sz="1800" b="0" dirty="0">
                <a:solidFill>
                  <a:schemeClr val="tx1"/>
                </a:solidFill>
              </a:rPr>
            </a:br>
            <a:endParaRPr lang="nl-NL" sz="1800" b="0" dirty="0">
              <a:solidFill>
                <a:schemeClr val="tx1"/>
              </a:solidFill>
            </a:endParaRPr>
          </a:p>
        </p:txBody>
      </p:sp>
      <p:sp>
        <p:nvSpPr>
          <p:cNvPr id="6" name="Rectangle 2">
            <a:extLst>
              <a:ext uri="{FF2B5EF4-FFF2-40B4-BE49-F238E27FC236}">
                <a16:creationId xmlns:a16="http://schemas.microsoft.com/office/drawing/2014/main" id="{2F886909-00ED-4FF1-B7C9-B14BC8CFC582}"/>
              </a:ext>
            </a:extLst>
          </p:cNvPr>
          <p:cNvSpPr txBox="1">
            <a:spLocks noChangeArrowheads="1"/>
          </p:cNvSpPr>
          <p:nvPr/>
        </p:nvSpPr>
        <p:spPr bwMode="auto">
          <a:xfrm>
            <a:off x="2107581" y="373063"/>
            <a:ext cx="7192536" cy="2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nl-NL" altLang="nl-NL"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nl-NL" altLang="nl-NL"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nl-NL" altLang="nl-NL"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nl-NL" altLang="nl-NL" sz="3000" b="1" dirty="0">
                <a:latin typeface="Arial" panose="020B0604020202020204" pitchFamily="34" charset="0"/>
                <a:cs typeface="Arial" panose="020B0604020202020204" pitchFamily="34" charset="0"/>
              </a:rPr>
              <a:t>Korte Geschiedenis Tankers</a:t>
            </a:r>
          </a:p>
        </p:txBody>
      </p:sp>
      <p:pic>
        <p:nvPicPr>
          <p:cNvPr id="8" name="Picture 7">
            <a:extLst>
              <a:ext uri="{FF2B5EF4-FFF2-40B4-BE49-F238E27FC236}">
                <a16:creationId xmlns:a16="http://schemas.microsoft.com/office/drawing/2014/main" id="{126BA9ED-F957-4B53-8CC6-DFEE158E939F}"/>
              </a:ext>
            </a:extLst>
          </p:cNvPr>
          <p:cNvPicPr>
            <a:picLocks noChangeAspect="1"/>
          </p:cNvPicPr>
          <p:nvPr/>
        </p:nvPicPr>
        <p:blipFill>
          <a:blip r:embed="rId2"/>
          <a:stretch>
            <a:fillRect/>
          </a:stretch>
        </p:blipFill>
        <p:spPr>
          <a:xfrm>
            <a:off x="7694994" y="1452968"/>
            <a:ext cx="4181598" cy="2663119"/>
          </a:xfrm>
          <a:prstGeom prst="rect">
            <a:avLst/>
          </a:prstGeom>
        </p:spPr>
      </p:pic>
    </p:spTree>
    <p:extLst>
      <p:ext uri="{BB962C8B-B14F-4D97-AF65-F5344CB8AC3E}">
        <p14:creationId xmlns:p14="http://schemas.microsoft.com/office/powerpoint/2010/main" val="3506969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A833550-4511-44BF-B905-EAB7BB20DD3B}"/>
              </a:ext>
            </a:extLst>
          </p:cNvPr>
          <p:cNvSpPr>
            <a:spLocks noGrp="1"/>
          </p:cNvSpPr>
          <p:nvPr>
            <p:ph type="pic" sz="quarter" idx="10"/>
          </p:nvPr>
        </p:nvSpPr>
        <p:spPr/>
      </p:sp>
      <p:sp>
        <p:nvSpPr>
          <p:cNvPr id="3" name="Subtitle 2">
            <a:extLst>
              <a:ext uri="{FF2B5EF4-FFF2-40B4-BE49-F238E27FC236}">
                <a16:creationId xmlns:a16="http://schemas.microsoft.com/office/drawing/2014/main" id="{2718741C-C1F4-44D2-AB4C-1AB1F2ADEC74}"/>
              </a:ext>
            </a:extLst>
          </p:cNvPr>
          <p:cNvSpPr>
            <a:spLocks noGrp="1"/>
          </p:cNvSpPr>
          <p:nvPr>
            <p:ph type="subTitle" idx="1"/>
          </p:nvPr>
        </p:nvSpPr>
        <p:spPr/>
        <p:txBody>
          <a:bodyPr/>
          <a:lstStyle/>
          <a:p>
            <a:endParaRPr lang="nl-NL"/>
          </a:p>
        </p:txBody>
      </p:sp>
      <p:sp>
        <p:nvSpPr>
          <p:cNvPr id="6" name="Rectangle 5">
            <a:extLst>
              <a:ext uri="{FF2B5EF4-FFF2-40B4-BE49-F238E27FC236}">
                <a16:creationId xmlns:a16="http://schemas.microsoft.com/office/drawing/2014/main" id="{ED9323F5-3C97-4BF8-95D8-C234A4C857FC}"/>
              </a:ext>
            </a:extLst>
          </p:cNvPr>
          <p:cNvSpPr txBox="1">
            <a:spLocks noChangeArrowheads="1"/>
          </p:cNvSpPr>
          <p:nvPr/>
        </p:nvSpPr>
        <p:spPr>
          <a:xfrm>
            <a:off x="1870364" y="178795"/>
            <a:ext cx="8229600" cy="44926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5800" b="1" kern="1200">
                <a:solidFill>
                  <a:schemeClr val="bg1"/>
                </a:solidFill>
                <a:latin typeface="+mj-lt"/>
                <a:ea typeface="+mj-ea"/>
                <a:cs typeface="+mj-cs"/>
              </a:defRPr>
            </a:lvl1pPr>
          </a:lstStyle>
          <a:p>
            <a:pPr algn="ctr"/>
            <a:r>
              <a:rPr lang="nl-NL" altLang="nl-NL" sz="3000" dirty="0">
                <a:solidFill>
                  <a:schemeClr val="tx1"/>
                </a:solidFill>
                <a:latin typeface="Arial" panose="020B0604020202020204" pitchFamily="34" charset="0"/>
                <a:cs typeface="Arial" panose="020B0604020202020204" pitchFamily="34" charset="0"/>
              </a:rPr>
              <a:t>Controle Wetgeving</a:t>
            </a:r>
          </a:p>
          <a:p>
            <a:pPr algn="ctr"/>
            <a:endParaRPr lang="nl-NL" altLang="nl-NL" sz="300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6DA5C0A-E440-4EB2-8BD6-B7E9239E4947}"/>
              </a:ext>
            </a:extLst>
          </p:cNvPr>
          <p:cNvSpPr txBox="1"/>
          <p:nvPr/>
        </p:nvSpPr>
        <p:spPr>
          <a:xfrm>
            <a:off x="823383" y="1073772"/>
            <a:ext cx="5331884" cy="3416320"/>
          </a:xfrm>
          <a:prstGeom prst="rect">
            <a:avLst/>
          </a:prstGeom>
          <a:noFill/>
        </p:spPr>
        <p:txBody>
          <a:bodyPr wrap="square">
            <a:spAutoFit/>
          </a:bodyPr>
          <a:lstStyle/>
          <a:p>
            <a:pPr algn="l">
              <a:buFontTx/>
              <a:buNone/>
            </a:pPr>
            <a:r>
              <a:rPr lang="nl-NL" altLang="nl-NL" sz="1800" dirty="0">
                <a:latin typeface="Arial" panose="020B0604020202020204" pitchFamily="34" charset="0"/>
                <a:cs typeface="Arial" panose="020B0604020202020204" pitchFamily="34" charset="0"/>
              </a:rPr>
              <a:t>In het Oil Record </a:t>
            </a:r>
            <a:r>
              <a:rPr lang="nl-NL" altLang="nl-NL" sz="1800" dirty="0" err="1">
                <a:latin typeface="Arial" panose="020B0604020202020204" pitchFamily="34" charset="0"/>
                <a:cs typeface="Arial" panose="020B0604020202020204" pitchFamily="34" charset="0"/>
              </a:rPr>
              <a:t>Book</a:t>
            </a:r>
            <a:r>
              <a:rPr lang="nl-NL" altLang="nl-NL" dirty="0">
                <a:latin typeface="Arial" panose="020B0604020202020204" pitchFamily="34" charset="0"/>
                <a:cs typeface="Arial" panose="020B0604020202020204" pitchFamily="34" charset="0"/>
              </a:rPr>
              <a:t> dient men alle verandering van hoeveelheden in tanken bij te houden.</a:t>
            </a:r>
            <a:r>
              <a:rPr lang="nl-NL" altLang="nl-NL" sz="1800" dirty="0">
                <a:latin typeface="Arial" panose="020B0604020202020204" pitchFamily="34" charset="0"/>
                <a:cs typeface="Arial" panose="020B0604020202020204" pitchFamily="34" charset="0"/>
              </a:rPr>
              <a:t> </a:t>
            </a:r>
            <a:endParaRPr lang="nl-NL" altLang="nl-NL" dirty="0">
              <a:latin typeface="Arial" panose="020B0604020202020204" pitchFamily="34" charset="0"/>
              <a:cs typeface="Arial" panose="020B0604020202020204" pitchFamily="34" charset="0"/>
            </a:endParaRPr>
          </a:p>
          <a:p>
            <a:pPr algn="l">
              <a:buFontTx/>
              <a:buNone/>
            </a:pPr>
            <a:r>
              <a:rPr lang="nl-NL" altLang="nl-NL" dirty="0">
                <a:latin typeface="Arial" panose="020B0604020202020204" pitchFamily="34" charset="0"/>
                <a:cs typeface="Arial" panose="020B0604020202020204" pitchFamily="34" charset="0"/>
              </a:rPr>
              <a:t>	waar</a:t>
            </a:r>
          </a:p>
          <a:p>
            <a:pPr algn="l">
              <a:buFontTx/>
              <a:buNone/>
            </a:pPr>
            <a:r>
              <a:rPr lang="nl-NL" altLang="nl-NL" sz="1800" dirty="0">
                <a:latin typeface="Arial" panose="020B0604020202020204" pitchFamily="34" charset="0"/>
                <a:cs typeface="Arial" panose="020B0604020202020204" pitchFamily="34" charset="0"/>
              </a:rPr>
              <a:t>	hoeveel</a:t>
            </a:r>
          </a:p>
          <a:p>
            <a:pPr algn="l">
              <a:buFontTx/>
              <a:buNone/>
            </a:pPr>
            <a:r>
              <a:rPr lang="nl-NL" altLang="nl-NL" dirty="0">
                <a:latin typeface="Arial" panose="020B0604020202020204" pitchFamily="34" charset="0"/>
                <a:cs typeface="Arial" panose="020B0604020202020204" pitchFamily="34" charset="0"/>
              </a:rPr>
              <a:t>	welke lading geladen/gelost</a:t>
            </a:r>
          </a:p>
          <a:p>
            <a:pPr algn="l">
              <a:buFontTx/>
              <a:buNone/>
            </a:pPr>
            <a:r>
              <a:rPr lang="nl-NL" altLang="nl-NL" dirty="0">
                <a:latin typeface="Arial" panose="020B0604020202020204" pitchFamily="34" charset="0"/>
                <a:cs typeface="Arial" panose="020B0604020202020204" pitchFamily="34" charset="0"/>
              </a:rPr>
              <a:t>	welke tanken schoongemaakt</a:t>
            </a:r>
          </a:p>
          <a:p>
            <a:pPr algn="l">
              <a:buFontTx/>
              <a:buNone/>
            </a:pPr>
            <a:r>
              <a:rPr lang="nl-NL" altLang="nl-NL" sz="1800" dirty="0">
                <a:latin typeface="Arial" panose="020B0604020202020204" pitchFamily="34" charset="0"/>
                <a:cs typeface="Arial" panose="020B0604020202020204" pitchFamily="34" charset="0"/>
              </a:rPr>
              <a:t>	wat gebeurt er met waswater</a:t>
            </a:r>
          </a:p>
          <a:p>
            <a:pPr algn="l">
              <a:buFontTx/>
              <a:buNone/>
            </a:pPr>
            <a:endParaRPr lang="nl-NL" altLang="nl-NL" sz="1800" dirty="0">
              <a:latin typeface="Arial" panose="020B0604020202020204" pitchFamily="34" charset="0"/>
              <a:cs typeface="Arial" panose="020B0604020202020204" pitchFamily="34" charset="0"/>
            </a:endParaRPr>
          </a:p>
          <a:p>
            <a:pPr algn="l">
              <a:buFontTx/>
              <a:buNone/>
            </a:pPr>
            <a:r>
              <a:rPr lang="nl-NL" altLang="nl-NL" sz="1800" i="1" dirty="0">
                <a:latin typeface="Arial" panose="020B0604020202020204" pitchFamily="34" charset="0"/>
                <a:cs typeface="Arial" panose="020B0604020202020204" pitchFamily="34" charset="0"/>
              </a:rPr>
              <a:t>Het niet naleven van MARPOL regels is geen overtreding maar een </a:t>
            </a:r>
            <a:r>
              <a:rPr lang="nl-NL" altLang="nl-NL" sz="1800" i="1" u="sng" dirty="0">
                <a:latin typeface="Arial" panose="020B0604020202020204" pitchFamily="34" charset="0"/>
                <a:cs typeface="Arial" panose="020B0604020202020204" pitchFamily="34" charset="0"/>
              </a:rPr>
              <a:t>misdrijf</a:t>
            </a:r>
            <a:r>
              <a:rPr lang="nl-NL" altLang="nl-NL" sz="1800" i="1" dirty="0">
                <a:latin typeface="Arial" panose="020B0604020202020204" pitchFamily="34" charset="0"/>
                <a:cs typeface="Arial" panose="020B0604020202020204" pitchFamily="34" charset="0"/>
              </a:rPr>
              <a:t>, waarvoor zelfs hechtenis kan worden op gelegd. 	</a:t>
            </a:r>
            <a:r>
              <a:rPr lang="nl-NL" altLang="nl-NL" sz="1800" b="1" dirty="0">
                <a:latin typeface="Arial" panose="020B0604020202020204" pitchFamily="34" charset="0"/>
                <a:cs typeface="Arial" panose="020B0604020202020204" pitchFamily="34" charset="0"/>
              </a:rPr>
              <a:t>	</a:t>
            </a:r>
            <a:endParaRPr lang="nl-NL" altLang="nl-NL" sz="1800" dirty="0">
              <a:latin typeface="Arial" panose="020B0604020202020204" pitchFamily="34" charset="0"/>
              <a:cs typeface="Arial" panose="020B0604020202020204" pitchFamily="34" charset="0"/>
            </a:endParaRPr>
          </a:p>
          <a:p>
            <a:pPr algn="l">
              <a:buFontTx/>
              <a:buNone/>
            </a:pPr>
            <a:endParaRPr lang="nl-NL" altLang="nl-NL" sz="1800" dirty="0"/>
          </a:p>
        </p:txBody>
      </p:sp>
      <p:pic>
        <p:nvPicPr>
          <p:cNvPr id="10244" name="Picture 4" descr="Marshall Islands Oil Record Book by International Registries">
            <a:extLst>
              <a:ext uri="{FF2B5EF4-FFF2-40B4-BE49-F238E27FC236}">
                <a16:creationId xmlns:a16="http://schemas.microsoft.com/office/drawing/2014/main" id="{898458B3-4FEB-4449-9F4C-86C26CC12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0308" y="839507"/>
            <a:ext cx="3638309" cy="424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925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9B947E5-21F1-4238-9BE3-90156F726C49}"/>
              </a:ext>
            </a:extLst>
          </p:cNvPr>
          <p:cNvSpPr>
            <a:spLocks noGrp="1"/>
          </p:cNvSpPr>
          <p:nvPr>
            <p:ph type="pic" sz="quarter" idx="10"/>
          </p:nvPr>
        </p:nvSpPr>
        <p:spPr>
          <a:xfrm>
            <a:off x="-1" y="38138"/>
            <a:ext cx="12192001" cy="6018492"/>
          </a:xfrm>
        </p:spPr>
      </p:sp>
      <p:sp>
        <p:nvSpPr>
          <p:cNvPr id="3" name="Subtitle 2">
            <a:extLst>
              <a:ext uri="{FF2B5EF4-FFF2-40B4-BE49-F238E27FC236}">
                <a16:creationId xmlns:a16="http://schemas.microsoft.com/office/drawing/2014/main" id="{CEC5DF2D-AD50-44F2-BBF2-631CF5D5EEE9}"/>
              </a:ext>
            </a:extLst>
          </p:cNvPr>
          <p:cNvSpPr>
            <a:spLocks noGrp="1"/>
          </p:cNvSpPr>
          <p:nvPr>
            <p:ph type="subTitle" idx="1"/>
          </p:nvPr>
        </p:nvSpPr>
        <p:spPr/>
        <p:txBody>
          <a:bodyPr/>
          <a:lstStyle/>
          <a:p>
            <a:endParaRPr lang="nl-NL"/>
          </a:p>
        </p:txBody>
      </p:sp>
      <p:sp>
        <p:nvSpPr>
          <p:cNvPr id="6" name="TextBox 4">
            <a:extLst>
              <a:ext uri="{FF2B5EF4-FFF2-40B4-BE49-F238E27FC236}">
                <a16:creationId xmlns:a16="http://schemas.microsoft.com/office/drawing/2014/main" id="{796E3362-8A33-4438-8609-D1FB2FB4EC25}"/>
              </a:ext>
            </a:extLst>
          </p:cNvPr>
          <p:cNvSpPr txBox="1">
            <a:spLocks noChangeArrowheads="1"/>
          </p:cNvSpPr>
          <p:nvPr/>
        </p:nvSpPr>
        <p:spPr bwMode="auto">
          <a:xfrm>
            <a:off x="846137" y="1233488"/>
            <a:ext cx="6880225" cy="385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pPr>
            <a:endParaRPr lang="nl-NL" altLang="nl-NL" sz="1800" dirty="0">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Iedere ladingtank heeft een eigen </a:t>
            </a:r>
            <a:r>
              <a:rPr lang="nl-NL" altLang="nl-NL" sz="1800" dirty="0" err="1">
                <a:latin typeface="Arial" panose="020B0604020202020204" pitchFamily="34" charset="0"/>
                <a:cs typeface="Arial" panose="020B0604020202020204" pitchFamily="34" charset="0"/>
              </a:rPr>
              <a:t>deepwell</a:t>
            </a:r>
            <a:r>
              <a:rPr lang="nl-NL" altLang="nl-NL" sz="1800" dirty="0">
                <a:latin typeface="Arial" panose="020B0604020202020204" pitchFamily="34" charset="0"/>
                <a:cs typeface="Arial" panose="020B0604020202020204" pitchFamily="34" charset="0"/>
              </a:rPr>
              <a:t> pomp, een </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hydraulisch aangedreven centrifugaal pomp.</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	</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Tankers moeten zijn uitgerust met een efficiënt tank strip systeem, hiermee zorgt men dat na het lossen slechts een zeer </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beperkte hoeveelheid lading achterblijft. (MARPOL). </a:t>
            </a:r>
          </a:p>
          <a:p>
            <a:pPr eaLnBrk="1" hangingPunct="1">
              <a:lnSpc>
                <a:spcPct val="80000"/>
              </a:lnSpc>
              <a:spcBef>
                <a:spcPct val="0"/>
              </a:spcBef>
              <a:buFontTx/>
              <a:buNone/>
            </a:pPr>
            <a:endParaRPr lang="nl-NL" altLang="nl-NL" sz="1800" dirty="0">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Wij moeten ook het schip gaan laden:</a:t>
            </a:r>
          </a:p>
          <a:p>
            <a:pPr eaLnBrk="1" hangingPunct="1">
              <a:lnSpc>
                <a:spcPct val="80000"/>
              </a:lnSpc>
              <a:spcBef>
                <a:spcPct val="0"/>
              </a:spcBef>
              <a:buFontTx/>
              <a:buNone/>
            </a:pPr>
            <a:endParaRPr lang="nl-NL" altLang="nl-NL" sz="1800" dirty="0">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MD100 	Shore Tanks 				[tank nr.3]</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MD107 	</a:t>
            </a:r>
            <a:r>
              <a:rPr lang="nl-NL" altLang="nl-NL" sz="1800" dirty="0" err="1">
                <a:latin typeface="Arial" panose="020B0604020202020204" pitchFamily="34" charset="0"/>
                <a:cs typeface="Arial" panose="020B0604020202020204" pitchFamily="34" charset="0"/>
              </a:rPr>
              <a:t>Ship</a:t>
            </a:r>
            <a:r>
              <a:rPr lang="nl-NL" altLang="nl-NL" sz="1800" dirty="0">
                <a:latin typeface="Arial" panose="020B0604020202020204" pitchFamily="34" charset="0"/>
                <a:cs typeface="Arial" panose="020B0604020202020204" pitchFamily="34" charset="0"/>
              </a:rPr>
              <a:t>/Shore Connection	[</a:t>
            </a:r>
            <a:r>
              <a:rPr lang="nl-NL" altLang="nl-NL" sz="1800" dirty="0" err="1">
                <a:latin typeface="Arial" panose="020B0604020202020204" pitchFamily="34" charset="0"/>
                <a:cs typeface="Arial" panose="020B0604020202020204" pitchFamily="34" charset="0"/>
              </a:rPr>
              <a:t>laadarm</a:t>
            </a:r>
            <a:r>
              <a:rPr lang="nl-NL" altLang="nl-NL" sz="1800" dirty="0">
                <a:latin typeface="Arial" panose="020B0604020202020204" pitchFamily="34" charset="0"/>
                <a:cs typeface="Arial" panose="020B0604020202020204" pitchFamily="34" charset="0"/>
              </a:rPr>
              <a:t> 4]</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MD109 	Cargo X-over				[tank 4 en 6 </a:t>
            </a:r>
            <a:r>
              <a:rPr lang="nl-NL" altLang="nl-NL" sz="1800" dirty="0" err="1">
                <a:latin typeface="Arial" panose="020B0604020202020204" pitchFamily="34" charset="0"/>
                <a:cs typeface="Arial" panose="020B0604020202020204" pitchFamily="34" charset="0"/>
              </a:rPr>
              <a:t>oplijnen</a:t>
            </a:r>
            <a:r>
              <a:rPr lang="nl-NL" altLang="nl-NL" sz="1800" dirty="0">
                <a:latin typeface="Arial" panose="020B0604020202020204" pitchFamily="34" charset="0"/>
                <a:cs typeface="Arial" panose="020B0604020202020204" pitchFamily="34" charset="0"/>
              </a:rPr>
              <a:t>]</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MD125	</a:t>
            </a:r>
            <a:r>
              <a:rPr lang="nl-NL" altLang="nl-NL" sz="1800" dirty="0" err="1">
                <a:latin typeface="Arial" panose="020B0604020202020204" pitchFamily="34" charset="0"/>
                <a:cs typeface="Arial" panose="020B0604020202020204" pitchFamily="34" charset="0"/>
              </a:rPr>
              <a:t>Nr</a:t>
            </a:r>
            <a:r>
              <a:rPr lang="nl-NL" altLang="nl-NL" sz="1800" dirty="0">
                <a:latin typeface="Arial" panose="020B0604020202020204" pitchFamily="34" charset="0"/>
                <a:cs typeface="Arial" panose="020B0604020202020204" pitchFamily="34" charset="0"/>
              </a:rPr>
              <a:t> 4 tanks P&amp;S			[max pomp capaciteit </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MD 127 	</a:t>
            </a:r>
            <a:r>
              <a:rPr lang="nl-NL" altLang="nl-NL" sz="1800" dirty="0" err="1">
                <a:latin typeface="Arial" panose="020B0604020202020204" pitchFamily="34" charset="0"/>
                <a:cs typeface="Arial" panose="020B0604020202020204" pitchFamily="34" charset="0"/>
              </a:rPr>
              <a:t>Nr</a:t>
            </a:r>
            <a:r>
              <a:rPr lang="nl-NL" altLang="nl-NL" sz="1800" dirty="0">
                <a:latin typeface="Arial" panose="020B0604020202020204" pitchFamily="34" charset="0"/>
                <a:cs typeface="Arial" panose="020B0604020202020204" pitchFamily="34" charset="0"/>
              </a:rPr>
              <a:t> 6 tanks P&amp;S			 2050rpm]</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MD211	</a:t>
            </a:r>
            <a:r>
              <a:rPr lang="nl-NL" altLang="nl-NL" sz="1800" dirty="0" err="1">
                <a:latin typeface="Arial" panose="020B0604020202020204" pitchFamily="34" charset="0"/>
                <a:cs typeface="Arial" panose="020B0604020202020204" pitchFamily="34" charset="0"/>
              </a:rPr>
              <a:t>Vapour</a:t>
            </a:r>
            <a:r>
              <a:rPr lang="nl-NL" altLang="nl-NL" sz="1800" dirty="0">
                <a:latin typeface="Arial" panose="020B0604020202020204" pitchFamily="34" charset="0"/>
                <a:cs typeface="Arial" panose="020B0604020202020204" pitchFamily="34" charset="0"/>
              </a:rPr>
              <a:t> </a:t>
            </a:r>
            <a:r>
              <a:rPr lang="nl-NL" altLang="nl-NL" sz="1800" dirty="0" err="1">
                <a:latin typeface="Arial" panose="020B0604020202020204" pitchFamily="34" charset="0"/>
                <a:cs typeface="Arial" panose="020B0604020202020204" pitchFamily="34" charset="0"/>
              </a:rPr>
              <a:t>Emission</a:t>
            </a:r>
            <a:r>
              <a:rPr lang="nl-NL" altLang="nl-NL" sz="1800" dirty="0">
                <a:latin typeface="Arial" panose="020B0604020202020204" pitchFamily="34" charset="0"/>
                <a:cs typeface="Arial" panose="020B0604020202020204" pitchFamily="34" charset="0"/>
              </a:rPr>
              <a:t> Control</a:t>
            </a:r>
          </a:p>
          <a:p>
            <a:pPr eaLnBrk="1" hangingPunct="1">
              <a:lnSpc>
                <a:spcPct val="80000"/>
              </a:lnSpc>
              <a:spcBef>
                <a:spcPct val="0"/>
              </a:spcBef>
              <a:buFontTx/>
              <a:buNone/>
            </a:pPr>
            <a:endParaRPr lang="nl-NL" altLang="nl-NL" sz="1800" dirty="0">
              <a:latin typeface="Arial" panose="020B0604020202020204" pitchFamily="34" charset="0"/>
              <a:cs typeface="Arial" panose="020B0604020202020204" pitchFamily="34" charset="0"/>
            </a:endParaRPr>
          </a:p>
        </p:txBody>
      </p:sp>
      <p:pic>
        <p:nvPicPr>
          <p:cNvPr id="8" name="Picture 4" descr="The cargo pump mounted in tank.">
            <a:extLst>
              <a:ext uri="{FF2B5EF4-FFF2-40B4-BE49-F238E27FC236}">
                <a16:creationId xmlns:a16="http://schemas.microsoft.com/office/drawing/2014/main" id="{9ADCACE4-6801-45C6-A153-8EB9C44D2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499" y="422449"/>
            <a:ext cx="3272472" cy="49950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5">
            <a:extLst>
              <a:ext uri="{FF2B5EF4-FFF2-40B4-BE49-F238E27FC236}">
                <a16:creationId xmlns:a16="http://schemas.microsoft.com/office/drawing/2014/main" id="{862775A8-9D5C-44A7-AB84-EC1FACB6B4E9}"/>
              </a:ext>
            </a:extLst>
          </p:cNvPr>
          <p:cNvSpPr txBox="1">
            <a:spLocks noChangeArrowheads="1"/>
          </p:cNvSpPr>
          <p:nvPr/>
        </p:nvSpPr>
        <p:spPr>
          <a:xfrm>
            <a:off x="-150460" y="207487"/>
            <a:ext cx="8229600" cy="44926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5800" b="1" kern="1200">
                <a:solidFill>
                  <a:schemeClr val="bg1"/>
                </a:solidFill>
                <a:latin typeface="+mj-lt"/>
                <a:ea typeface="+mj-ea"/>
                <a:cs typeface="+mj-cs"/>
              </a:defRPr>
            </a:lvl1pPr>
          </a:lstStyle>
          <a:p>
            <a:pPr algn="ctr"/>
            <a:r>
              <a:rPr lang="nl-NL" altLang="nl-NL" sz="3000" dirty="0">
                <a:solidFill>
                  <a:schemeClr val="tx1"/>
                </a:solidFill>
                <a:latin typeface="Arial" panose="020B0604020202020204" pitchFamily="34" charset="0"/>
                <a:cs typeface="Arial" panose="020B0604020202020204" pitchFamily="34" charset="0"/>
              </a:rPr>
              <a:t>Aftoppen van lading tanks</a:t>
            </a:r>
          </a:p>
        </p:txBody>
      </p:sp>
    </p:spTree>
    <p:extLst>
      <p:ext uri="{BB962C8B-B14F-4D97-AF65-F5344CB8AC3E}">
        <p14:creationId xmlns:p14="http://schemas.microsoft.com/office/powerpoint/2010/main" val="4257643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90BBDFD-CF11-4432-BF2B-6E6E24450EC8}"/>
              </a:ext>
            </a:extLst>
          </p:cNvPr>
          <p:cNvSpPr>
            <a:spLocks noGrp="1"/>
          </p:cNvSpPr>
          <p:nvPr>
            <p:ph type="pic" sz="quarter" idx="10"/>
          </p:nvPr>
        </p:nvSpPr>
        <p:spPr/>
      </p:sp>
      <p:sp>
        <p:nvSpPr>
          <p:cNvPr id="3" name="Subtitle 2">
            <a:extLst>
              <a:ext uri="{FF2B5EF4-FFF2-40B4-BE49-F238E27FC236}">
                <a16:creationId xmlns:a16="http://schemas.microsoft.com/office/drawing/2014/main" id="{514C382D-2C23-4D0C-A822-946A8FADEE0F}"/>
              </a:ext>
            </a:extLst>
          </p:cNvPr>
          <p:cNvSpPr>
            <a:spLocks noGrp="1"/>
          </p:cNvSpPr>
          <p:nvPr>
            <p:ph type="subTitle" idx="1"/>
          </p:nvPr>
        </p:nvSpPr>
        <p:spPr/>
        <p:txBody>
          <a:bodyPr/>
          <a:lstStyle/>
          <a:p>
            <a:endParaRPr lang="nl-NL"/>
          </a:p>
        </p:txBody>
      </p:sp>
      <p:sp>
        <p:nvSpPr>
          <p:cNvPr id="6" name="Rectangle 5">
            <a:extLst>
              <a:ext uri="{FF2B5EF4-FFF2-40B4-BE49-F238E27FC236}">
                <a16:creationId xmlns:a16="http://schemas.microsoft.com/office/drawing/2014/main" id="{F4DDF846-F756-495C-8023-5F29B8CA3F66}"/>
              </a:ext>
            </a:extLst>
          </p:cNvPr>
          <p:cNvSpPr txBox="1">
            <a:spLocks noChangeArrowheads="1"/>
          </p:cNvSpPr>
          <p:nvPr/>
        </p:nvSpPr>
        <p:spPr>
          <a:xfrm>
            <a:off x="1870364" y="178795"/>
            <a:ext cx="8229600" cy="44926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5800" b="1" kern="1200">
                <a:solidFill>
                  <a:schemeClr val="bg1"/>
                </a:solidFill>
                <a:latin typeface="+mj-lt"/>
                <a:ea typeface="+mj-ea"/>
                <a:cs typeface="+mj-cs"/>
              </a:defRPr>
            </a:lvl1pPr>
          </a:lstStyle>
          <a:p>
            <a:pPr algn="ctr"/>
            <a:r>
              <a:rPr lang="nl-NL" altLang="nl-NL" sz="3000" dirty="0">
                <a:solidFill>
                  <a:schemeClr val="tx1"/>
                </a:solidFill>
                <a:latin typeface="Arial" panose="020B0604020202020204" pitchFamily="34" charset="0"/>
                <a:cs typeface="Arial" panose="020B0604020202020204" pitchFamily="34" charset="0"/>
              </a:rPr>
              <a:t>Waswater - </a:t>
            </a:r>
            <a:r>
              <a:rPr lang="nl-NL" altLang="nl-NL" sz="3000" dirty="0" err="1">
                <a:solidFill>
                  <a:schemeClr val="tx1"/>
                </a:solidFill>
                <a:latin typeface="Arial" panose="020B0604020202020204" pitchFamily="34" charset="0"/>
                <a:cs typeface="Arial" panose="020B0604020202020204" pitchFamily="34" charset="0"/>
              </a:rPr>
              <a:t>Slops</a:t>
            </a:r>
            <a:endParaRPr lang="nl-NL" altLang="nl-NL" sz="3000" dirty="0">
              <a:solidFill>
                <a:schemeClr val="tx1"/>
              </a:solidFill>
              <a:latin typeface="Arial" panose="020B0604020202020204" pitchFamily="34" charset="0"/>
              <a:cs typeface="Arial" panose="020B0604020202020204" pitchFamily="34" charset="0"/>
            </a:endParaRPr>
          </a:p>
          <a:p>
            <a:pPr algn="ctr"/>
            <a:endParaRPr lang="nl-NL" altLang="nl-NL" sz="300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187C794-C8D2-453F-B572-1C1A21FA6FD5}"/>
              </a:ext>
            </a:extLst>
          </p:cNvPr>
          <p:cNvSpPr txBox="1"/>
          <p:nvPr/>
        </p:nvSpPr>
        <p:spPr>
          <a:xfrm>
            <a:off x="1305214" y="968688"/>
            <a:ext cx="9794585" cy="4745915"/>
          </a:xfrm>
          <a:prstGeom prst="rect">
            <a:avLst/>
          </a:prstGeom>
          <a:noFill/>
        </p:spPr>
        <p:txBody>
          <a:bodyPr wrap="square">
            <a:spAutoFit/>
          </a:bodyPr>
          <a:lstStyle/>
          <a:p>
            <a:pPr algn="l">
              <a:lnSpc>
                <a:spcPct val="80000"/>
              </a:lnSpc>
              <a:buFontTx/>
              <a:buNone/>
            </a:pPr>
            <a:r>
              <a:rPr lang="nl-NL" altLang="nl-NL" sz="1800" dirty="0">
                <a:latin typeface="Arial" panose="020B0604020202020204" pitchFamily="34" charset="0"/>
                <a:cs typeface="Arial" panose="020B0604020202020204" pitchFamily="34" charset="0"/>
              </a:rPr>
              <a:t>Er </a:t>
            </a:r>
            <a:r>
              <a:rPr lang="nl-NL" altLang="nl-NL" sz="1800" u="sng" dirty="0">
                <a:latin typeface="Arial" panose="020B0604020202020204" pitchFamily="34" charset="0"/>
                <a:cs typeface="Arial" panose="020B0604020202020204" pitchFamily="34" charset="0"/>
              </a:rPr>
              <a:t>MOET</a:t>
            </a:r>
            <a:r>
              <a:rPr lang="nl-NL" altLang="nl-NL" sz="1800" dirty="0">
                <a:latin typeface="Arial" panose="020B0604020202020204" pitchFamily="34" charset="0"/>
                <a:cs typeface="Arial" panose="020B0604020202020204" pitchFamily="34" charset="0"/>
              </a:rPr>
              <a:t> gewassen worden naar een sloptank aan boord. </a:t>
            </a:r>
          </a:p>
          <a:p>
            <a:pPr algn="l">
              <a:lnSpc>
                <a:spcPct val="80000"/>
              </a:lnSpc>
              <a:buFontTx/>
              <a:buNone/>
            </a:pPr>
            <a:r>
              <a:rPr lang="nl-NL" altLang="nl-NL" sz="1800" dirty="0">
                <a:latin typeface="Arial" panose="020B0604020202020204" pitchFamily="34" charset="0"/>
                <a:cs typeface="Arial" panose="020B0604020202020204" pitchFamily="34" charset="0"/>
              </a:rPr>
              <a:t>Een sloptank op een olie tanker is een </a:t>
            </a:r>
            <a:r>
              <a:rPr lang="nl-NL" altLang="nl-NL" sz="1800" u="sng" dirty="0">
                <a:latin typeface="Arial" panose="020B0604020202020204" pitchFamily="34" charset="0"/>
                <a:cs typeface="Arial" panose="020B0604020202020204" pitchFamily="34" charset="0"/>
              </a:rPr>
              <a:t>aangewezen</a:t>
            </a:r>
            <a:r>
              <a:rPr lang="nl-NL" altLang="nl-NL" sz="1800" dirty="0">
                <a:latin typeface="Arial" panose="020B0604020202020204" pitchFamily="34" charset="0"/>
                <a:cs typeface="Arial" panose="020B0604020202020204" pitchFamily="34" charset="0"/>
              </a:rPr>
              <a:t> tank waar </a:t>
            </a:r>
            <a:r>
              <a:rPr lang="nl-NL" altLang="nl-NL" sz="1800" dirty="0" err="1">
                <a:latin typeface="Arial" panose="020B0604020202020204" pitchFamily="34" charset="0"/>
                <a:cs typeface="Arial" panose="020B0604020202020204" pitchFamily="34" charset="0"/>
              </a:rPr>
              <a:t>slops</a:t>
            </a:r>
            <a:r>
              <a:rPr lang="nl-NL" altLang="nl-NL" sz="1800" dirty="0">
                <a:latin typeface="Arial" panose="020B0604020202020204" pitchFamily="34" charset="0"/>
                <a:cs typeface="Arial" panose="020B0604020202020204" pitchFamily="34" charset="0"/>
              </a:rPr>
              <a:t> in worden verzameld. </a:t>
            </a:r>
          </a:p>
          <a:p>
            <a:pPr algn="l">
              <a:lnSpc>
                <a:spcPct val="80000"/>
              </a:lnSpc>
              <a:buFontTx/>
              <a:buNone/>
            </a:pPr>
            <a:endParaRPr lang="nl-NL" altLang="nl-NL" sz="1800" dirty="0">
              <a:latin typeface="Arial" panose="020B0604020202020204" pitchFamily="34" charset="0"/>
              <a:cs typeface="Arial" panose="020B0604020202020204" pitchFamily="34" charset="0"/>
            </a:endParaRPr>
          </a:p>
          <a:p>
            <a:pPr algn="l">
              <a:lnSpc>
                <a:spcPct val="80000"/>
              </a:lnSpc>
              <a:buFontTx/>
              <a:buNone/>
            </a:pPr>
            <a:r>
              <a:rPr lang="nl-NL" altLang="nl-NL" sz="1800" dirty="0">
                <a:latin typeface="Arial" panose="020B0604020202020204" pitchFamily="34" charset="0"/>
                <a:cs typeface="Arial" panose="020B0604020202020204" pitchFamily="34" charset="0"/>
              </a:rPr>
              <a:t>De sloptank heeft een capaciteit van 3% van de totale lading capaciteit;</a:t>
            </a:r>
          </a:p>
          <a:p>
            <a:pPr algn="l">
              <a:lnSpc>
                <a:spcPct val="80000"/>
              </a:lnSpc>
              <a:buFontTx/>
              <a:buNone/>
            </a:pPr>
            <a:r>
              <a:rPr lang="nl-NL" altLang="nl-NL" dirty="0">
                <a:latin typeface="Arial" panose="020B0604020202020204" pitchFamily="34" charset="0"/>
                <a:cs typeface="Arial" panose="020B0604020202020204" pitchFamily="34" charset="0"/>
              </a:rPr>
              <a:t>Dit mag 2% zijn als je het waswater hergebruikt wordt;</a:t>
            </a:r>
          </a:p>
          <a:p>
            <a:pPr algn="l">
              <a:lnSpc>
                <a:spcPct val="80000"/>
              </a:lnSpc>
              <a:buFontTx/>
              <a:buNone/>
            </a:pPr>
            <a:r>
              <a:rPr lang="nl-NL" altLang="nl-NL" sz="1800" dirty="0">
                <a:latin typeface="Arial" panose="020B0604020202020204" pitchFamily="34" charset="0"/>
                <a:cs typeface="Arial" panose="020B0604020202020204" pitchFamily="34" charset="0"/>
              </a:rPr>
              <a:t>En zelfs 1% wanneer de ladingstanken </a:t>
            </a:r>
            <a:r>
              <a:rPr lang="nl-NL" altLang="nl-NL" sz="1800" dirty="0" err="1">
                <a:latin typeface="Arial" panose="020B0604020202020204" pitchFamily="34" charset="0"/>
                <a:cs typeface="Arial" panose="020B0604020202020204" pitchFamily="34" charset="0"/>
              </a:rPr>
              <a:t>gladwandig</a:t>
            </a:r>
            <a:r>
              <a:rPr lang="nl-NL" altLang="nl-NL" sz="1800" dirty="0">
                <a:latin typeface="Arial" panose="020B0604020202020204" pitchFamily="34" charset="0"/>
                <a:cs typeface="Arial" panose="020B0604020202020204" pitchFamily="34" charset="0"/>
              </a:rPr>
              <a:t> zijn.</a:t>
            </a:r>
          </a:p>
          <a:p>
            <a:pPr algn="l">
              <a:lnSpc>
                <a:spcPct val="80000"/>
              </a:lnSpc>
              <a:buFontTx/>
              <a:buNone/>
            </a:pPr>
            <a:endParaRPr lang="nl-NL" altLang="nl-NL" sz="1800" dirty="0">
              <a:latin typeface="Arial" panose="020B0604020202020204" pitchFamily="34" charset="0"/>
              <a:cs typeface="Arial" panose="020B0604020202020204" pitchFamily="34" charset="0"/>
            </a:endParaRPr>
          </a:p>
          <a:p>
            <a:pPr algn="l">
              <a:lnSpc>
                <a:spcPct val="80000"/>
              </a:lnSpc>
              <a:buFontTx/>
              <a:buNone/>
            </a:pPr>
            <a:r>
              <a:rPr lang="nl-NL" altLang="nl-NL" sz="1800" b="1" dirty="0">
                <a:latin typeface="Arial" panose="020B0604020202020204" pitchFamily="34" charset="0"/>
                <a:cs typeface="Arial" panose="020B0604020202020204" pitchFamily="34" charset="0"/>
              </a:rPr>
              <a:t>Wat te doen als de sloptank(n) vol is(zijn)? </a:t>
            </a:r>
          </a:p>
          <a:p>
            <a:pPr algn="l">
              <a:lnSpc>
                <a:spcPct val="80000"/>
              </a:lnSpc>
              <a:buFontTx/>
              <a:buNone/>
            </a:pPr>
            <a:r>
              <a:rPr lang="nl-NL" altLang="nl-NL" sz="1800" dirty="0">
                <a:latin typeface="Arial" panose="020B0604020202020204" pitchFamily="34" charset="0"/>
                <a:cs typeface="Arial" panose="020B0604020202020204" pitchFamily="34" charset="0"/>
              </a:rPr>
              <a:t>Waswater mag worden geloosd, mits er aan de volgende eisen voldaan wordt.</a:t>
            </a:r>
          </a:p>
          <a:p>
            <a:pPr algn="l">
              <a:lnSpc>
                <a:spcPct val="80000"/>
              </a:lnSpc>
              <a:buFontTx/>
              <a:buNone/>
            </a:pPr>
            <a:r>
              <a:rPr lang="nl-NL" altLang="nl-NL" dirty="0">
                <a:latin typeface="Arial" panose="020B0604020202020204" pitchFamily="34" charset="0"/>
                <a:cs typeface="Arial" panose="020B0604020202020204" pitchFamily="34" charset="0"/>
              </a:rPr>
              <a:t>De ladingsrestanten moeten worden afgegeven aan de wal.</a:t>
            </a:r>
            <a:r>
              <a:rPr lang="nl-NL" altLang="nl-NL" sz="1800" dirty="0">
                <a:latin typeface="Arial" panose="020B0604020202020204" pitchFamily="34" charset="0"/>
                <a:cs typeface="Arial" panose="020B0604020202020204" pitchFamily="34" charset="0"/>
              </a:rPr>
              <a:t>	 	</a:t>
            </a:r>
          </a:p>
          <a:p>
            <a:pPr algn="l">
              <a:lnSpc>
                <a:spcPct val="80000"/>
              </a:lnSpc>
              <a:buFontTx/>
              <a:buNone/>
            </a:pPr>
            <a:r>
              <a:rPr lang="nl-NL" altLang="nl-NL" sz="1800" dirty="0">
                <a:latin typeface="Arial" panose="020B0604020202020204" pitchFamily="34" charset="0"/>
                <a:cs typeface="Arial" panose="020B0604020202020204" pitchFamily="34" charset="0"/>
              </a:rPr>
              <a:t>		</a:t>
            </a:r>
          </a:p>
          <a:p>
            <a:pPr algn="l">
              <a:lnSpc>
                <a:spcPct val="80000"/>
              </a:lnSpc>
              <a:buFontTx/>
              <a:buNone/>
            </a:pPr>
            <a:endParaRPr lang="nl-NL" altLang="nl-NL" sz="1800" dirty="0">
              <a:latin typeface="Arial" panose="020B0604020202020204" pitchFamily="34" charset="0"/>
              <a:cs typeface="Arial" panose="020B0604020202020204" pitchFamily="34" charset="0"/>
            </a:endParaRPr>
          </a:p>
          <a:p>
            <a:pPr algn="l">
              <a:lnSpc>
                <a:spcPct val="80000"/>
              </a:lnSpc>
              <a:buFontTx/>
              <a:buNone/>
            </a:pPr>
            <a:r>
              <a:rPr lang="nl-NL" altLang="nl-NL" sz="1800" b="1" dirty="0">
                <a:latin typeface="Arial" panose="020B0604020202020204" pitchFamily="34" charset="0"/>
                <a:cs typeface="Arial" panose="020B0604020202020204" pitchFamily="34" charset="0"/>
              </a:rPr>
              <a:t>IMO MARPOL annex I – </a:t>
            </a:r>
            <a:r>
              <a:rPr lang="nl-NL" altLang="nl-NL" sz="1800" b="1" dirty="0" err="1">
                <a:latin typeface="Arial" panose="020B0604020202020204" pitchFamily="34" charset="0"/>
                <a:cs typeface="Arial" panose="020B0604020202020204" pitchFamily="34" charset="0"/>
              </a:rPr>
              <a:t>Chapter</a:t>
            </a:r>
            <a:r>
              <a:rPr lang="nl-NL" altLang="nl-NL" sz="1800" b="1" dirty="0">
                <a:latin typeface="Arial" panose="020B0604020202020204" pitchFamily="34" charset="0"/>
                <a:cs typeface="Arial" panose="020B0604020202020204" pitchFamily="34" charset="0"/>
              </a:rPr>
              <a:t> 4  - </a:t>
            </a:r>
            <a:r>
              <a:rPr lang="nl-NL" altLang="nl-NL" sz="1800" b="1" dirty="0" err="1">
                <a:latin typeface="Arial" panose="020B0604020202020204" pitchFamily="34" charset="0"/>
                <a:cs typeface="Arial" panose="020B0604020202020204" pitchFamily="34" charset="0"/>
              </a:rPr>
              <a:t>Regulation</a:t>
            </a:r>
            <a:r>
              <a:rPr lang="nl-NL" altLang="nl-NL" sz="1800" b="1" dirty="0">
                <a:latin typeface="Arial" panose="020B0604020202020204" pitchFamily="34" charset="0"/>
                <a:cs typeface="Arial" panose="020B0604020202020204" pitchFamily="34" charset="0"/>
              </a:rPr>
              <a:t> 34</a:t>
            </a:r>
          </a:p>
          <a:p>
            <a:pPr algn="l">
              <a:lnSpc>
                <a:spcPct val="80000"/>
              </a:lnSpc>
              <a:buFontTx/>
              <a:buNone/>
            </a:pPr>
            <a:r>
              <a:rPr lang="nl-NL" altLang="nl-NL" dirty="0">
                <a:latin typeface="Arial" panose="020B0604020202020204" pitchFamily="34" charset="0"/>
                <a:cs typeface="Arial" panose="020B0604020202020204" pitchFamily="34" charset="0"/>
              </a:rPr>
              <a:t>	niet in “special </a:t>
            </a:r>
            <a:r>
              <a:rPr lang="nl-NL" altLang="nl-NL" dirty="0" err="1">
                <a:latin typeface="Arial" panose="020B0604020202020204" pitchFamily="34" charset="0"/>
                <a:cs typeface="Arial" panose="020B0604020202020204" pitchFamily="34" charset="0"/>
              </a:rPr>
              <a:t>areas</a:t>
            </a:r>
            <a:r>
              <a:rPr lang="nl-NL" altLang="nl-NL" dirty="0">
                <a:latin typeface="Arial" panose="020B0604020202020204" pitchFamily="34" charset="0"/>
                <a:cs typeface="Arial" panose="020B0604020202020204" pitchFamily="34" charset="0"/>
              </a:rPr>
              <a:t>”</a:t>
            </a:r>
          </a:p>
          <a:p>
            <a:pPr algn="l">
              <a:lnSpc>
                <a:spcPct val="80000"/>
              </a:lnSpc>
              <a:buFontTx/>
              <a:buNone/>
            </a:pPr>
            <a:r>
              <a:rPr lang="nl-NL" altLang="nl-NL" dirty="0">
                <a:latin typeface="Arial" panose="020B0604020202020204" pitchFamily="34" charset="0"/>
                <a:cs typeface="Arial" panose="020B0604020202020204" pitchFamily="34" charset="0"/>
              </a:rPr>
              <a:t>	tanker moet meer dan 50nm uit de kust zijn</a:t>
            </a:r>
          </a:p>
          <a:p>
            <a:pPr algn="l">
              <a:lnSpc>
                <a:spcPct val="80000"/>
              </a:lnSpc>
              <a:buFontTx/>
              <a:buNone/>
            </a:pPr>
            <a:r>
              <a:rPr lang="nl-NL" altLang="nl-NL" dirty="0">
                <a:latin typeface="Arial" panose="020B0604020202020204" pitchFamily="34" charset="0"/>
                <a:cs typeface="Arial" panose="020B0604020202020204" pitchFamily="34" charset="0"/>
              </a:rPr>
              <a:t>	vaart lopend en koershoudend zijn</a:t>
            </a:r>
          </a:p>
          <a:p>
            <a:pPr algn="l">
              <a:lnSpc>
                <a:spcPct val="80000"/>
              </a:lnSpc>
              <a:buFontTx/>
              <a:buNone/>
            </a:pPr>
            <a:r>
              <a:rPr lang="nl-NL" altLang="nl-NL" dirty="0">
                <a:latin typeface="Arial" panose="020B0604020202020204" pitchFamily="34" charset="0"/>
                <a:cs typeface="Arial" panose="020B0604020202020204" pitchFamily="34" charset="0"/>
              </a:rPr>
              <a:t>	niet meer dan 30 liter per nm</a:t>
            </a:r>
          </a:p>
          <a:p>
            <a:pPr algn="l">
              <a:lnSpc>
                <a:spcPct val="80000"/>
              </a:lnSpc>
              <a:buFontTx/>
              <a:buNone/>
            </a:pPr>
            <a:r>
              <a:rPr lang="nl-NL" altLang="nl-NL" dirty="0">
                <a:latin typeface="Arial" panose="020B0604020202020204" pitchFamily="34" charset="0"/>
                <a:cs typeface="Arial" panose="020B0604020202020204" pitchFamily="34" charset="0"/>
              </a:rPr>
              <a:t>	niet meer dan 1/30000 van de totale lading</a:t>
            </a:r>
          </a:p>
          <a:p>
            <a:pPr algn="l">
              <a:lnSpc>
                <a:spcPct val="80000"/>
              </a:lnSpc>
              <a:buFontTx/>
              <a:buNone/>
            </a:pPr>
            <a:r>
              <a:rPr lang="nl-NL" altLang="nl-NL" dirty="0">
                <a:latin typeface="Arial" panose="020B0604020202020204" pitchFamily="34" charset="0"/>
                <a:cs typeface="Arial" panose="020B0604020202020204" pitchFamily="34" charset="0"/>
              </a:rPr>
              <a:t>	verplicht via een Oil Discharge Monitor</a:t>
            </a:r>
          </a:p>
          <a:p>
            <a:pPr algn="l">
              <a:lnSpc>
                <a:spcPct val="80000"/>
              </a:lnSpc>
              <a:buFontTx/>
              <a:buNone/>
            </a:pPr>
            <a:r>
              <a:rPr lang="nl-NL" altLang="nl-NL" dirty="0">
                <a:latin typeface="Arial" panose="020B0604020202020204" pitchFamily="34" charset="0"/>
                <a:cs typeface="Arial" panose="020B0604020202020204" pitchFamily="34" charset="0"/>
              </a:rPr>
              <a:t>	visuele controle wateroppervlakte</a:t>
            </a:r>
          </a:p>
          <a:p>
            <a:pPr algn="l">
              <a:lnSpc>
                <a:spcPct val="80000"/>
              </a:lnSpc>
              <a:buFontTx/>
              <a:buNone/>
            </a:pPr>
            <a:r>
              <a:rPr lang="nl-NL" altLang="nl-NL" sz="1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875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9B947E5-21F1-4238-9BE3-90156F726C49}"/>
              </a:ext>
            </a:extLst>
          </p:cNvPr>
          <p:cNvSpPr>
            <a:spLocks noGrp="1"/>
          </p:cNvSpPr>
          <p:nvPr>
            <p:ph type="pic" sz="quarter" idx="10"/>
          </p:nvPr>
        </p:nvSpPr>
        <p:spPr>
          <a:xfrm>
            <a:off x="-1" y="38138"/>
            <a:ext cx="12192001" cy="6018492"/>
          </a:xfrm>
        </p:spPr>
      </p:sp>
      <p:sp>
        <p:nvSpPr>
          <p:cNvPr id="3" name="Subtitle 2">
            <a:extLst>
              <a:ext uri="{FF2B5EF4-FFF2-40B4-BE49-F238E27FC236}">
                <a16:creationId xmlns:a16="http://schemas.microsoft.com/office/drawing/2014/main" id="{CEC5DF2D-AD50-44F2-BBF2-631CF5D5EEE9}"/>
              </a:ext>
            </a:extLst>
          </p:cNvPr>
          <p:cNvSpPr>
            <a:spLocks noGrp="1"/>
          </p:cNvSpPr>
          <p:nvPr>
            <p:ph type="subTitle" idx="1"/>
          </p:nvPr>
        </p:nvSpPr>
        <p:spPr/>
        <p:txBody>
          <a:bodyPr/>
          <a:lstStyle/>
          <a:p>
            <a:endParaRPr lang="nl-NL"/>
          </a:p>
        </p:txBody>
      </p:sp>
      <p:sp>
        <p:nvSpPr>
          <p:cNvPr id="6" name="TextBox 4">
            <a:extLst>
              <a:ext uri="{FF2B5EF4-FFF2-40B4-BE49-F238E27FC236}">
                <a16:creationId xmlns:a16="http://schemas.microsoft.com/office/drawing/2014/main" id="{796E3362-8A33-4438-8609-D1FB2FB4EC25}"/>
              </a:ext>
            </a:extLst>
          </p:cNvPr>
          <p:cNvSpPr txBox="1">
            <a:spLocks noChangeArrowheads="1"/>
          </p:cNvSpPr>
          <p:nvPr/>
        </p:nvSpPr>
        <p:spPr bwMode="auto">
          <a:xfrm>
            <a:off x="846137" y="1233488"/>
            <a:ext cx="6880225"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0"/>
              </a:spcBef>
              <a:buFontTx/>
              <a:buNone/>
            </a:pPr>
            <a:endParaRPr lang="nl-NL" altLang="nl-NL" sz="1800" dirty="0">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Iedere ladingtank en slop tank heeft een eigen </a:t>
            </a:r>
            <a:r>
              <a:rPr lang="nl-NL" altLang="nl-NL" sz="1800" dirty="0" err="1">
                <a:latin typeface="Arial" panose="020B0604020202020204" pitchFamily="34" charset="0"/>
                <a:cs typeface="Arial" panose="020B0604020202020204" pitchFamily="34" charset="0"/>
              </a:rPr>
              <a:t>deepwell</a:t>
            </a:r>
            <a:r>
              <a:rPr lang="nl-NL" altLang="nl-NL" sz="1800" dirty="0">
                <a:latin typeface="Arial" panose="020B0604020202020204" pitchFamily="34" charset="0"/>
                <a:cs typeface="Arial" panose="020B0604020202020204" pitchFamily="34" charset="0"/>
              </a:rPr>
              <a:t> pomp, een hydraulisch aangedreven centrifugaal pomp.</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	</a:t>
            </a:r>
          </a:p>
          <a:p>
            <a:pPr eaLnBrk="1" hangingPunct="1">
              <a:lnSpc>
                <a:spcPct val="80000"/>
              </a:lnSpc>
              <a:spcBef>
                <a:spcPct val="0"/>
              </a:spcBef>
              <a:buFontTx/>
              <a:buNone/>
            </a:pPr>
            <a:endParaRPr lang="nl-NL" altLang="nl-NL" sz="1800" dirty="0">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Het laatste onderdeel van de oefening is de </a:t>
            </a:r>
            <a:r>
              <a:rPr lang="nl-NL" altLang="nl-NL" sz="1800" dirty="0" err="1">
                <a:latin typeface="Arial" panose="020B0604020202020204" pitchFamily="34" charset="0"/>
                <a:cs typeface="Arial" panose="020B0604020202020204" pitchFamily="34" charset="0"/>
              </a:rPr>
              <a:t>slops</a:t>
            </a:r>
            <a:r>
              <a:rPr lang="nl-NL" altLang="nl-NL" sz="1800" dirty="0">
                <a:latin typeface="Arial" panose="020B0604020202020204" pitchFamily="34" charset="0"/>
                <a:cs typeface="Arial" panose="020B0604020202020204" pitchFamily="34" charset="0"/>
              </a:rPr>
              <a:t> afgeven:</a:t>
            </a:r>
          </a:p>
          <a:p>
            <a:pPr eaLnBrk="1" hangingPunct="1">
              <a:lnSpc>
                <a:spcPct val="80000"/>
              </a:lnSpc>
              <a:spcBef>
                <a:spcPct val="0"/>
              </a:spcBef>
              <a:buFontTx/>
              <a:buNone/>
            </a:pPr>
            <a:endParaRPr lang="nl-NL" altLang="nl-NL" sz="1800" dirty="0">
              <a:latin typeface="Arial" panose="020B0604020202020204" pitchFamily="34" charset="0"/>
              <a:cs typeface="Arial" panose="020B0604020202020204" pitchFamily="34" charset="0"/>
            </a:endParaRP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MD100 	Shore Tanks 				[tank nr.5]</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MD107 	</a:t>
            </a:r>
            <a:r>
              <a:rPr lang="nl-NL" altLang="nl-NL" sz="1800" dirty="0" err="1">
                <a:latin typeface="Arial" panose="020B0604020202020204" pitchFamily="34" charset="0"/>
                <a:cs typeface="Arial" panose="020B0604020202020204" pitchFamily="34" charset="0"/>
              </a:rPr>
              <a:t>Ship</a:t>
            </a:r>
            <a:r>
              <a:rPr lang="nl-NL" altLang="nl-NL" sz="1800" dirty="0">
                <a:latin typeface="Arial" panose="020B0604020202020204" pitchFamily="34" charset="0"/>
                <a:cs typeface="Arial" panose="020B0604020202020204" pitchFamily="34" charset="0"/>
              </a:rPr>
              <a:t>/Shore Connection	[</a:t>
            </a:r>
            <a:r>
              <a:rPr lang="nl-NL" altLang="nl-NL" sz="1800" dirty="0" err="1">
                <a:latin typeface="Arial" panose="020B0604020202020204" pitchFamily="34" charset="0"/>
                <a:cs typeface="Arial" panose="020B0604020202020204" pitchFamily="34" charset="0"/>
              </a:rPr>
              <a:t>laadarm</a:t>
            </a:r>
            <a:r>
              <a:rPr lang="nl-NL" altLang="nl-NL" sz="1800" dirty="0">
                <a:latin typeface="Arial" panose="020B0604020202020204" pitchFamily="34" charset="0"/>
                <a:cs typeface="Arial" panose="020B0604020202020204" pitchFamily="34" charset="0"/>
              </a:rPr>
              <a:t> 7]</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MD108	Cargo Deck Lines			</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MD128	Slop tanks P&amp;S			[max pomp capaciteit </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				 				 3300rpm]</a:t>
            </a:r>
          </a:p>
          <a:p>
            <a:pPr eaLnBrk="1" hangingPunct="1">
              <a:lnSpc>
                <a:spcPct val="80000"/>
              </a:lnSpc>
              <a:spcBef>
                <a:spcPct val="0"/>
              </a:spcBef>
              <a:buFontTx/>
              <a:buNone/>
            </a:pPr>
            <a:r>
              <a:rPr lang="nl-NL" altLang="nl-NL" sz="1800" dirty="0">
                <a:latin typeface="Arial" panose="020B0604020202020204" pitchFamily="34" charset="0"/>
                <a:cs typeface="Arial" panose="020B0604020202020204" pitchFamily="34" charset="0"/>
              </a:rPr>
              <a:t>MD211	</a:t>
            </a:r>
            <a:r>
              <a:rPr lang="nl-NL" altLang="nl-NL" sz="1800" dirty="0" err="1">
                <a:latin typeface="Arial" panose="020B0604020202020204" pitchFamily="34" charset="0"/>
                <a:cs typeface="Arial" panose="020B0604020202020204" pitchFamily="34" charset="0"/>
              </a:rPr>
              <a:t>Vapour</a:t>
            </a:r>
            <a:r>
              <a:rPr lang="nl-NL" altLang="nl-NL" sz="1800" dirty="0">
                <a:latin typeface="Arial" panose="020B0604020202020204" pitchFamily="34" charset="0"/>
                <a:cs typeface="Arial" panose="020B0604020202020204" pitchFamily="34" charset="0"/>
              </a:rPr>
              <a:t> </a:t>
            </a:r>
            <a:r>
              <a:rPr lang="nl-NL" altLang="nl-NL" sz="1800" dirty="0" err="1">
                <a:latin typeface="Arial" panose="020B0604020202020204" pitchFamily="34" charset="0"/>
                <a:cs typeface="Arial" panose="020B0604020202020204" pitchFamily="34" charset="0"/>
              </a:rPr>
              <a:t>Emission</a:t>
            </a:r>
            <a:r>
              <a:rPr lang="nl-NL" altLang="nl-NL" sz="1800" dirty="0">
                <a:latin typeface="Arial" panose="020B0604020202020204" pitchFamily="34" charset="0"/>
                <a:cs typeface="Arial" panose="020B0604020202020204" pitchFamily="34" charset="0"/>
              </a:rPr>
              <a:t> Control</a:t>
            </a:r>
          </a:p>
          <a:p>
            <a:pPr eaLnBrk="1" hangingPunct="1">
              <a:lnSpc>
                <a:spcPct val="80000"/>
              </a:lnSpc>
              <a:spcBef>
                <a:spcPct val="0"/>
              </a:spcBef>
              <a:buFontTx/>
              <a:buNone/>
            </a:pPr>
            <a:endParaRPr lang="nl-NL" altLang="nl-NL" sz="1800" dirty="0">
              <a:latin typeface="Arial" panose="020B0604020202020204" pitchFamily="34" charset="0"/>
              <a:cs typeface="Arial" panose="020B0604020202020204" pitchFamily="34" charset="0"/>
            </a:endParaRPr>
          </a:p>
        </p:txBody>
      </p:sp>
      <p:sp>
        <p:nvSpPr>
          <p:cNvPr id="9" name="Rectangle 5">
            <a:extLst>
              <a:ext uri="{FF2B5EF4-FFF2-40B4-BE49-F238E27FC236}">
                <a16:creationId xmlns:a16="http://schemas.microsoft.com/office/drawing/2014/main" id="{862775A8-9D5C-44A7-AB84-EC1FACB6B4E9}"/>
              </a:ext>
            </a:extLst>
          </p:cNvPr>
          <p:cNvSpPr txBox="1">
            <a:spLocks noChangeArrowheads="1"/>
          </p:cNvSpPr>
          <p:nvPr/>
        </p:nvSpPr>
        <p:spPr>
          <a:xfrm>
            <a:off x="-150460" y="207487"/>
            <a:ext cx="8229600" cy="44926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5800" b="1" kern="1200">
                <a:solidFill>
                  <a:schemeClr val="bg1"/>
                </a:solidFill>
                <a:latin typeface="+mj-lt"/>
                <a:ea typeface="+mj-ea"/>
                <a:cs typeface="+mj-cs"/>
              </a:defRPr>
            </a:lvl1pPr>
          </a:lstStyle>
          <a:p>
            <a:pPr algn="ctr"/>
            <a:r>
              <a:rPr lang="nl-NL" altLang="nl-NL" sz="3000" dirty="0" err="1">
                <a:solidFill>
                  <a:schemeClr val="tx1"/>
                </a:solidFill>
                <a:latin typeface="Arial" panose="020B0604020202020204" pitchFamily="34" charset="0"/>
                <a:cs typeface="Arial" panose="020B0604020202020204" pitchFamily="34" charset="0"/>
              </a:rPr>
              <a:t>Slops</a:t>
            </a:r>
            <a:r>
              <a:rPr lang="nl-NL" altLang="nl-NL" sz="3000" dirty="0">
                <a:solidFill>
                  <a:schemeClr val="tx1"/>
                </a:solidFill>
                <a:latin typeface="Arial" panose="020B0604020202020204" pitchFamily="34" charset="0"/>
                <a:cs typeface="Arial" panose="020B0604020202020204" pitchFamily="34" charset="0"/>
              </a:rPr>
              <a:t> afgeven aan de wal</a:t>
            </a:r>
          </a:p>
        </p:txBody>
      </p:sp>
      <p:pic>
        <p:nvPicPr>
          <p:cNvPr id="2050" name="Picture 2" descr="Modern Chemical tanker tank cleaning process">
            <a:extLst>
              <a:ext uri="{FF2B5EF4-FFF2-40B4-BE49-F238E27FC236}">
                <a16:creationId xmlns:a16="http://schemas.microsoft.com/office/drawing/2014/main" id="{4B0CC4C9-B4D2-4840-8616-020783EB4E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5819" y="356378"/>
            <a:ext cx="3619501" cy="4948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555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72EC042-0473-4220-8028-A766D5BC08F6}"/>
              </a:ext>
            </a:extLst>
          </p:cNvPr>
          <p:cNvSpPr>
            <a:spLocks noGrp="1"/>
          </p:cNvSpPr>
          <p:nvPr>
            <p:ph type="pic" sz="quarter" idx="10"/>
          </p:nvPr>
        </p:nvSpPr>
        <p:spPr/>
      </p:sp>
      <p:sp>
        <p:nvSpPr>
          <p:cNvPr id="3" name="Subtitle 2">
            <a:extLst>
              <a:ext uri="{FF2B5EF4-FFF2-40B4-BE49-F238E27FC236}">
                <a16:creationId xmlns:a16="http://schemas.microsoft.com/office/drawing/2014/main" id="{63C1B793-A3CD-43E9-AB2A-96799BB969B6}"/>
              </a:ext>
            </a:extLst>
          </p:cNvPr>
          <p:cNvSpPr>
            <a:spLocks noGrp="1"/>
          </p:cNvSpPr>
          <p:nvPr>
            <p:ph type="subTitle" idx="1"/>
          </p:nvPr>
        </p:nvSpPr>
        <p:spPr/>
        <p:txBody>
          <a:bodyPr/>
          <a:lstStyle/>
          <a:p>
            <a:endParaRPr lang="nl-NL"/>
          </a:p>
        </p:txBody>
      </p:sp>
      <p:sp>
        <p:nvSpPr>
          <p:cNvPr id="10" name="Rectangle 2">
            <a:extLst>
              <a:ext uri="{FF2B5EF4-FFF2-40B4-BE49-F238E27FC236}">
                <a16:creationId xmlns:a16="http://schemas.microsoft.com/office/drawing/2014/main" id="{B8905754-5A11-47CA-9C93-61A6CF7B8470}"/>
              </a:ext>
            </a:extLst>
          </p:cNvPr>
          <p:cNvSpPr txBox="1">
            <a:spLocks noChangeArrowheads="1"/>
          </p:cNvSpPr>
          <p:nvPr/>
        </p:nvSpPr>
        <p:spPr bwMode="auto">
          <a:xfrm>
            <a:off x="2081002" y="369991"/>
            <a:ext cx="7192536" cy="2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nl-NL" altLang="nl-NL"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nl-NL" altLang="nl-NL"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nl-NL" altLang="nl-NL"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nl-NL" altLang="nl-NL" sz="3000" b="1" dirty="0">
                <a:latin typeface="Arial" panose="020B0604020202020204" pitchFamily="34" charset="0"/>
                <a:cs typeface="Arial" panose="020B0604020202020204" pitchFamily="34" charset="0"/>
              </a:rPr>
              <a:t>Rampen olie tankers</a:t>
            </a:r>
          </a:p>
        </p:txBody>
      </p:sp>
      <p:graphicFrame>
        <p:nvGraphicFramePr>
          <p:cNvPr id="12" name="Table 12">
            <a:extLst>
              <a:ext uri="{FF2B5EF4-FFF2-40B4-BE49-F238E27FC236}">
                <a16:creationId xmlns:a16="http://schemas.microsoft.com/office/drawing/2014/main" id="{4581B2F0-4953-4FDA-881F-FABC67C6140A}"/>
              </a:ext>
            </a:extLst>
          </p:cNvPr>
          <p:cNvGraphicFramePr>
            <a:graphicFrameLocks noGrp="1"/>
          </p:cNvGraphicFramePr>
          <p:nvPr>
            <p:extLst>
              <p:ext uri="{D42A27DB-BD31-4B8C-83A1-F6EECF244321}">
                <p14:modId xmlns:p14="http://schemas.microsoft.com/office/powerpoint/2010/main" val="3634380082"/>
              </p:ext>
            </p:extLst>
          </p:nvPr>
        </p:nvGraphicFramePr>
        <p:xfrm>
          <a:off x="2032000" y="839507"/>
          <a:ext cx="7416483" cy="4348480"/>
        </p:xfrm>
        <a:graphic>
          <a:graphicData uri="http://schemas.openxmlformats.org/drawingml/2006/table">
            <a:tbl>
              <a:tblPr firstRow="1" bandRow="1">
                <a:tableStyleId>{2A488322-F2BA-4B5B-9748-0D474271808F}</a:tableStyleId>
              </a:tblPr>
              <a:tblGrid>
                <a:gridCol w="863283">
                  <a:extLst>
                    <a:ext uri="{9D8B030D-6E8A-4147-A177-3AD203B41FA5}">
                      <a16:colId xmlns:a16="http://schemas.microsoft.com/office/drawing/2014/main" val="3555846696"/>
                    </a:ext>
                  </a:extLst>
                </a:gridCol>
                <a:gridCol w="2184400">
                  <a:extLst>
                    <a:ext uri="{9D8B030D-6E8A-4147-A177-3AD203B41FA5}">
                      <a16:colId xmlns:a16="http://schemas.microsoft.com/office/drawing/2014/main" val="1702656964"/>
                    </a:ext>
                  </a:extLst>
                </a:gridCol>
                <a:gridCol w="2184400">
                  <a:extLst>
                    <a:ext uri="{9D8B030D-6E8A-4147-A177-3AD203B41FA5}">
                      <a16:colId xmlns:a16="http://schemas.microsoft.com/office/drawing/2014/main" val="2777562090"/>
                    </a:ext>
                  </a:extLst>
                </a:gridCol>
                <a:gridCol w="2184400">
                  <a:extLst>
                    <a:ext uri="{9D8B030D-6E8A-4147-A177-3AD203B41FA5}">
                      <a16:colId xmlns:a16="http://schemas.microsoft.com/office/drawing/2014/main" val="2367256469"/>
                    </a:ext>
                  </a:extLst>
                </a:gridCol>
              </a:tblGrid>
              <a:tr h="370840">
                <a:tc>
                  <a:txBody>
                    <a:bodyPr/>
                    <a:lstStyle/>
                    <a:p>
                      <a:r>
                        <a:rPr lang="nl-NL" dirty="0">
                          <a:solidFill>
                            <a:schemeClr val="tx1"/>
                          </a:solidFill>
                        </a:rPr>
                        <a:t>Jaartal</a:t>
                      </a:r>
                    </a:p>
                  </a:txBody>
                  <a:tcPr/>
                </a:tc>
                <a:tc>
                  <a:txBody>
                    <a:bodyPr/>
                    <a:lstStyle/>
                    <a:p>
                      <a:r>
                        <a:rPr lang="nl-NL" dirty="0">
                          <a:solidFill>
                            <a:schemeClr val="tx1"/>
                          </a:solidFill>
                        </a:rPr>
                        <a:t>Schip</a:t>
                      </a:r>
                    </a:p>
                  </a:txBody>
                  <a:tcPr/>
                </a:tc>
                <a:tc>
                  <a:txBody>
                    <a:bodyPr/>
                    <a:lstStyle/>
                    <a:p>
                      <a:r>
                        <a:rPr lang="nl-NL" dirty="0">
                          <a:solidFill>
                            <a:schemeClr val="tx1"/>
                          </a:solidFill>
                        </a:rPr>
                        <a:t>M3 </a:t>
                      </a:r>
                    </a:p>
                  </a:txBody>
                  <a:tcPr/>
                </a:tc>
                <a:tc>
                  <a:txBody>
                    <a:bodyPr/>
                    <a:lstStyle/>
                    <a:p>
                      <a:r>
                        <a:rPr lang="nl-NL" dirty="0">
                          <a:solidFill>
                            <a:schemeClr val="tx1"/>
                          </a:solidFill>
                        </a:rPr>
                        <a:t>Oorzaak </a:t>
                      </a:r>
                    </a:p>
                  </a:txBody>
                  <a:tcPr/>
                </a:tc>
                <a:extLst>
                  <a:ext uri="{0D108BD9-81ED-4DB2-BD59-A6C34878D82A}">
                    <a16:rowId xmlns:a16="http://schemas.microsoft.com/office/drawing/2014/main" val="1550369309"/>
                  </a:ext>
                </a:extLst>
              </a:tr>
              <a:tr h="370840">
                <a:tc>
                  <a:txBody>
                    <a:bodyPr/>
                    <a:lstStyle/>
                    <a:p>
                      <a:r>
                        <a:rPr lang="nl-NL" dirty="0">
                          <a:solidFill>
                            <a:schemeClr val="tx1"/>
                          </a:solidFill>
                        </a:rPr>
                        <a:t>1974</a:t>
                      </a:r>
                    </a:p>
                  </a:txBody>
                  <a:tcPr/>
                </a:tc>
                <a:tc>
                  <a:txBody>
                    <a:bodyPr/>
                    <a:lstStyle/>
                    <a:p>
                      <a:r>
                        <a:rPr lang="nl-NL" dirty="0" err="1">
                          <a:solidFill>
                            <a:schemeClr val="tx1"/>
                          </a:solidFill>
                        </a:rPr>
                        <a:t>Metula</a:t>
                      </a:r>
                      <a:endParaRPr lang="nl-NL" dirty="0">
                        <a:solidFill>
                          <a:schemeClr val="tx1"/>
                        </a:solidFill>
                      </a:endParaRPr>
                    </a:p>
                  </a:txBody>
                  <a:tcPr/>
                </a:tc>
                <a:tc>
                  <a:txBody>
                    <a:bodyPr/>
                    <a:lstStyle/>
                    <a:p>
                      <a:r>
                        <a:rPr lang="nl-NL" dirty="0">
                          <a:solidFill>
                            <a:schemeClr val="tx1"/>
                          </a:solidFill>
                        </a:rPr>
                        <a:t>62300</a:t>
                      </a:r>
                    </a:p>
                  </a:txBody>
                  <a:tcPr/>
                </a:tc>
                <a:tc>
                  <a:txBody>
                    <a:bodyPr/>
                    <a:lstStyle/>
                    <a:p>
                      <a:r>
                        <a:rPr lang="nl-NL" dirty="0">
                          <a:solidFill>
                            <a:schemeClr val="tx1"/>
                          </a:solidFill>
                        </a:rPr>
                        <a:t>Navigatiefout </a:t>
                      </a:r>
                    </a:p>
                  </a:txBody>
                  <a:tcPr/>
                </a:tc>
                <a:extLst>
                  <a:ext uri="{0D108BD9-81ED-4DB2-BD59-A6C34878D82A}">
                    <a16:rowId xmlns:a16="http://schemas.microsoft.com/office/drawing/2014/main" val="200936615"/>
                  </a:ext>
                </a:extLst>
              </a:tr>
              <a:tr h="370840">
                <a:tc>
                  <a:txBody>
                    <a:bodyPr/>
                    <a:lstStyle/>
                    <a:p>
                      <a:r>
                        <a:rPr lang="nl-NL" dirty="0">
                          <a:solidFill>
                            <a:schemeClr val="tx1"/>
                          </a:solidFill>
                        </a:rPr>
                        <a:t>1975</a:t>
                      </a:r>
                    </a:p>
                  </a:txBody>
                  <a:tcPr/>
                </a:tc>
                <a:tc>
                  <a:txBody>
                    <a:bodyPr/>
                    <a:lstStyle/>
                    <a:p>
                      <a:r>
                        <a:rPr lang="nl-NL" dirty="0">
                          <a:solidFill>
                            <a:schemeClr val="tx1"/>
                          </a:solidFill>
                        </a:rPr>
                        <a:t>Jacob </a:t>
                      </a:r>
                      <a:r>
                        <a:rPr lang="nl-NL" dirty="0" err="1">
                          <a:solidFill>
                            <a:schemeClr val="tx1"/>
                          </a:solidFill>
                        </a:rPr>
                        <a:t>Maersk</a:t>
                      </a:r>
                      <a:endParaRPr lang="nl-NL" dirty="0">
                        <a:solidFill>
                          <a:schemeClr val="tx1"/>
                        </a:solidFill>
                      </a:endParaRPr>
                    </a:p>
                  </a:txBody>
                  <a:tcPr/>
                </a:tc>
                <a:tc>
                  <a:txBody>
                    <a:bodyPr/>
                    <a:lstStyle/>
                    <a:p>
                      <a:r>
                        <a:rPr lang="nl-NL" dirty="0">
                          <a:solidFill>
                            <a:schemeClr val="tx1"/>
                          </a:solidFill>
                        </a:rPr>
                        <a:t>98000</a:t>
                      </a:r>
                    </a:p>
                  </a:txBody>
                  <a:tcPr/>
                </a:tc>
                <a:tc>
                  <a:txBody>
                    <a:bodyPr/>
                    <a:lstStyle/>
                    <a:p>
                      <a:r>
                        <a:rPr lang="nl-NL" dirty="0">
                          <a:solidFill>
                            <a:schemeClr val="tx1"/>
                          </a:solidFill>
                        </a:rPr>
                        <a:t>Aan de grond gelopen</a:t>
                      </a:r>
                    </a:p>
                  </a:txBody>
                  <a:tcPr/>
                </a:tc>
                <a:extLst>
                  <a:ext uri="{0D108BD9-81ED-4DB2-BD59-A6C34878D82A}">
                    <a16:rowId xmlns:a16="http://schemas.microsoft.com/office/drawing/2014/main" val="176585726"/>
                  </a:ext>
                </a:extLst>
              </a:tr>
              <a:tr h="370840">
                <a:tc>
                  <a:txBody>
                    <a:bodyPr/>
                    <a:lstStyle/>
                    <a:p>
                      <a:r>
                        <a:rPr lang="nl-NL" dirty="0">
                          <a:solidFill>
                            <a:schemeClr val="tx1"/>
                          </a:solidFill>
                        </a:rPr>
                        <a:t>1978</a:t>
                      </a:r>
                    </a:p>
                  </a:txBody>
                  <a:tcPr/>
                </a:tc>
                <a:tc>
                  <a:txBody>
                    <a:bodyPr/>
                    <a:lstStyle/>
                    <a:p>
                      <a:r>
                        <a:rPr lang="nl-NL" dirty="0" err="1">
                          <a:solidFill>
                            <a:schemeClr val="tx1"/>
                          </a:solidFill>
                        </a:rPr>
                        <a:t>Amoca</a:t>
                      </a:r>
                      <a:r>
                        <a:rPr lang="nl-NL" dirty="0">
                          <a:solidFill>
                            <a:schemeClr val="tx1"/>
                          </a:solidFill>
                        </a:rPr>
                        <a:t> </a:t>
                      </a:r>
                      <a:r>
                        <a:rPr lang="nl-NL" dirty="0" err="1">
                          <a:solidFill>
                            <a:schemeClr val="tx1"/>
                          </a:solidFill>
                        </a:rPr>
                        <a:t>Cadiz</a:t>
                      </a:r>
                      <a:endParaRPr lang="nl-NL" dirty="0">
                        <a:solidFill>
                          <a:schemeClr val="tx1"/>
                        </a:solidFill>
                      </a:endParaRPr>
                    </a:p>
                  </a:txBody>
                  <a:tcPr/>
                </a:tc>
                <a:tc>
                  <a:txBody>
                    <a:bodyPr/>
                    <a:lstStyle/>
                    <a:p>
                      <a:r>
                        <a:rPr lang="nl-NL" dirty="0">
                          <a:solidFill>
                            <a:schemeClr val="tx1"/>
                          </a:solidFill>
                        </a:rPr>
                        <a:t>267000</a:t>
                      </a:r>
                    </a:p>
                  </a:txBody>
                  <a:tcPr/>
                </a:tc>
                <a:tc>
                  <a:txBody>
                    <a:bodyPr/>
                    <a:lstStyle/>
                    <a:p>
                      <a:r>
                        <a:rPr lang="nl-NL" dirty="0">
                          <a:solidFill>
                            <a:schemeClr val="tx1"/>
                          </a:solidFill>
                        </a:rPr>
                        <a:t>Stuurmachine </a:t>
                      </a:r>
                      <a:r>
                        <a:rPr lang="nl-NL" dirty="0" err="1">
                          <a:solidFill>
                            <a:schemeClr val="tx1"/>
                          </a:solidFill>
                        </a:rPr>
                        <a:t>def</a:t>
                      </a:r>
                      <a:endParaRPr lang="nl-NL" dirty="0">
                        <a:solidFill>
                          <a:schemeClr val="tx1"/>
                        </a:solidFill>
                      </a:endParaRPr>
                    </a:p>
                  </a:txBody>
                  <a:tcPr/>
                </a:tc>
                <a:extLst>
                  <a:ext uri="{0D108BD9-81ED-4DB2-BD59-A6C34878D82A}">
                    <a16:rowId xmlns:a16="http://schemas.microsoft.com/office/drawing/2014/main" val="420290338"/>
                  </a:ext>
                </a:extLst>
              </a:tr>
              <a:tr h="370840">
                <a:tc>
                  <a:txBody>
                    <a:bodyPr/>
                    <a:lstStyle/>
                    <a:p>
                      <a:r>
                        <a:rPr lang="nl-NL" dirty="0">
                          <a:solidFill>
                            <a:schemeClr val="tx1"/>
                          </a:solidFill>
                        </a:rPr>
                        <a:t>1979</a:t>
                      </a:r>
                    </a:p>
                  </a:txBody>
                  <a:tcPr/>
                </a:tc>
                <a:tc>
                  <a:txBody>
                    <a:bodyPr/>
                    <a:lstStyle/>
                    <a:p>
                      <a:r>
                        <a:rPr lang="nl-NL" dirty="0" err="1">
                          <a:solidFill>
                            <a:schemeClr val="tx1"/>
                          </a:solidFill>
                        </a:rPr>
                        <a:t>Atlantic</a:t>
                      </a:r>
                      <a:r>
                        <a:rPr lang="nl-NL" dirty="0">
                          <a:solidFill>
                            <a:schemeClr val="tx1"/>
                          </a:solidFill>
                        </a:rPr>
                        <a:t> </a:t>
                      </a:r>
                      <a:r>
                        <a:rPr lang="nl-NL" dirty="0" err="1">
                          <a:solidFill>
                            <a:schemeClr val="tx1"/>
                          </a:solidFill>
                        </a:rPr>
                        <a:t>Empress</a:t>
                      </a:r>
                      <a:endParaRPr lang="nl-NL" dirty="0">
                        <a:solidFill>
                          <a:schemeClr val="tx1"/>
                        </a:solidFill>
                      </a:endParaRPr>
                    </a:p>
                  </a:txBody>
                  <a:tcPr/>
                </a:tc>
                <a:tc>
                  <a:txBody>
                    <a:bodyPr/>
                    <a:lstStyle/>
                    <a:p>
                      <a:r>
                        <a:rPr lang="nl-NL" dirty="0">
                          <a:solidFill>
                            <a:schemeClr val="tx1"/>
                          </a:solidFill>
                        </a:rPr>
                        <a:t>329000</a:t>
                      </a:r>
                    </a:p>
                  </a:txBody>
                  <a:tcPr/>
                </a:tc>
                <a:tc>
                  <a:txBody>
                    <a:bodyPr/>
                    <a:lstStyle/>
                    <a:p>
                      <a:r>
                        <a:rPr lang="nl-NL" dirty="0">
                          <a:solidFill>
                            <a:schemeClr val="tx1"/>
                          </a:solidFill>
                        </a:rPr>
                        <a:t>Navigatiefout</a:t>
                      </a:r>
                    </a:p>
                  </a:txBody>
                  <a:tcPr/>
                </a:tc>
                <a:extLst>
                  <a:ext uri="{0D108BD9-81ED-4DB2-BD59-A6C34878D82A}">
                    <a16:rowId xmlns:a16="http://schemas.microsoft.com/office/drawing/2014/main" val="3622106362"/>
                  </a:ext>
                </a:extLst>
              </a:tr>
              <a:tr h="370840">
                <a:tc>
                  <a:txBody>
                    <a:bodyPr/>
                    <a:lstStyle/>
                    <a:p>
                      <a:r>
                        <a:rPr lang="nl-NL" dirty="0">
                          <a:solidFill>
                            <a:schemeClr val="tx1"/>
                          </a:solidFill>
                        </a:rPr>
                        <a:t>1980</a:t>
                      </a:r>
                    </a:p>
                  </a:txBody>
                  <a:tcPr/>
                </a:tc>
                <a:tc>
                  <a:txBody>
                    <a:bodyPr/>
                    <a:lstStyle/>
                    <a:p>
                      <a:r>
                        <a:rPr lang="nl-NL" dirty="0">
                          <a:solidFill>
                            <a:schemeClr val="tx1"/>
                          </a:solidFill>
                        </a:rPr>
                        <a:t>Irenes Serenade</a:t>
                      </a:r>
                    </a:p>
                  </a:txBody>
                  <a:tcPr/>
                </a:tc>
                <a:tc>
                  <a:txBody>
                    <a:bodyPr/>
                    <a:lstStyle/>
                    <a:p>
                      <a:r>
                        <a:rPr lang="nl-NL" dirty="0">
                          <a:solidFill>
                            <a:schemeClr val="tx1"/>
                          </a:solidFill>
                        </a:rPr>
                        <a:t>120000</a:t>
                      </a:r>
                    </a:p>
                  </a:txBody>
                  <a:tcPr/>
                </a:tc>
                <a:tc>
                  <a:txBody>
                    <a:bodyPr/>
                    <a:lstStyle/>
                    <a:p>
                      <a:r>
                        <a:rPr lang="nl-NL" dirty="0">
                          <a:solidFill>
                            <a:schemeClr val="tx1"/>
                          </a:solidFill>
                        </a:rPr>
                        <a:t>Corrosie ballast </a:t>
                      </a:r>
                      <a:r>
                        <a:rPr lang="nl-NL" dirty="0" err="1">
                          <a:solidFill>
                            <a:schemeClr val="tx1"/>
                          </a:solidFill>
                        </a:rPr>
                        <a:t>tk</a:t>
                      </a:r>
                      <a:endParaRPr lang="nl-NL" dirty="0">
                        <a:solidFill>
                          <a:schemeClr val="tx1"/>
                        </a:solidFill>
                      </a:endParaRPr>
                    </a:p>
                  </a:txBody>
                  <a:tcPr/>
                </a:tc>
                <a:extLst>
                  <a:ext uri="{0D108BD9-81ED-4DB2-BD59-A6C34878D82A}">
                    <a16:rowId xmlns:a16="http://schemas.microsoft.com/office/drawing/2014/main" val="2018912885"/>
                  </a:ext>
                </a:extLst>
              </a:tr>
              <a:tr h="370840">
                <a:tc>
                  <a:txBody>
                    <a:bodyPr/>
                    <a:lstStyle/>
                    <a:p>
                      <a:r>
                        <a:rPr lang="nl-NL" dirty="0">
                          <a:solidFill>
                            <a:schemeClr val="tx1"/>
                          </a:solidFill>
                        </a:rPr>
                        <a:t>1983</a:t>
                      </a:r>
                    </a:p>
                  </a:txBody>
                  <a:tcPr/>
                </a:tc>
                <a:tc>
                  <a:txBody>
                    <a:bodyPr/>
                    <a:lstStyle/>
                    <a:p>
                      <a:r>
                        <a:rPr lang="nl-NL" dirty="0" err="1">
                          <a:solidFill>
                            <a:schemeClr val="tx1"/>
                          </a:solidFill>
                        </a:rPr>
                        <a:t>Castillo</a:t>
                      </a:r>
                      <a:r>
                        <a:rPr lang="nl-NL" dirty="0">
                          <a:solidFill>
                            <a:schemeClr val="tx1"/>
                          </a:solidFill>
                        </a:rPr>
                        <a:t> de </a:t>
                      </a:r>
                      <a:r>
                        <a:rPr lang="nl-NL" dirty="0" err="1">
                          <a:solidFill>
                            <a:schemeClr val="tx1"/>
                          </a:solidFill>
                        </a:rPr>
                        <a:t>Bellver</a:t>
                      </a:r>
                      <a:endParaRPr lang="nl-NL" dirty="0">
                        <a:solidFill>
                          <a:schemeClr val="tx1"/>
                        </a:solidFill>
                      </a:endParaRPr>
                    </a:p>
                  </a:txBody>
                  <a:tcPr/>
                </a:tc>
                <a:tc>
                  <a:txBody>
                    <a:bodyPr/>
                    <a:lstStyle/>
                    <a:p>
                      <a:r>
                        <a:rPr lang="nl-NL" dirty="0">
                          <a:solidFill>
                            <a:schemeClr val="tx1"/>
                          </a:solidFill>
                        </a:rPr>
                        <a:t>296000</a:t>
                      </a:r>
                    </a:p>
                  </a:txBody>
                  <a:tcPr/>
                </a:tc>
                <a:tc>
                  <a:txBody>
                    <a:bodyPr/>
                    <a:lstStyle/>
                    <a:p>
                      <a:r>
                        <a:rPr lang="nl-NL" dirty="0">
                          <a:solidFill>
                            <a:schemeClr val="tx1"/>
                          </a:solidFill>
                        </a:rPr>
                        <a:t>Lekkage ballast </a:t>
                      </a:r>
                      <a:r>
                        <a:rPr lang="nl-NL" dirty="0" err="1">
                          <a:solidFill>
                            <a:schemeClr val="tx1"/>
                          </a:solidFill>
                        </a:rPr>
                        <a:t>tk</a:t>
                      </a:r>
                      <a:endParaRPr lang="nl-NL" dirty="0">
                        <a:solidFill>
                          <a:schemeClr val="tx1"/>
                        </a:solidFill>
                      </a:endParaRPr>
                    </a:p>
                  </a:txBody>
                  <a:tcPr/>
                </a:tc>
                <a:extLst>
                  <a:ext uri="{0D108BD9-81ED-4DB2-BD59-A6C34878D82A}">
                    <a16:rowId xmlns:a16="http://schemas.microsoft.com/office/drawing/2014/main" val="3895735454"/>
                  </a:ext>
                </a:extLst>
              </a:tr>
              <a:tr h="370840">
                <a:tc>
                  <a:txBody>
                    <a:bodyPr/>
                    <a:lstStyle/>
                    <a:p>
                      <a:r>
                        <a:rPr lang="nl-NL" dirty="0">
                          <a:solidFill>
                            <a:schemeClr val="tx1"/>
                          </a:solidFill>
                        </a:rPr>
                        <a:t>1988</a:t>
                      </a:r>
                    </a:p>
                  </a:txBody>
                  <a:tcPr/>
                </a:tc>
                <a:tc>
                  <a:txBody>
                    <a:bodyPr/>
                    <a:lstStyle/>
                    <a:p>
                      <a:r>
                        <a:rPr lang="nl-NL" dirty="0" err="1">
                          <a:solidFill>
                            <a:schemeClr val="tx1"/>
                          </a:solidFill>
                        </a:rPr>
                        <a:t>Odyssey</a:t>
                      </a:r>
                      <a:endParaRPr lang="nl-NL" dirty="0">
                        <a:solidFill>
                          <a:schemeClr val="tx1"/>
                        </a:solidFill>
                      </a:endParaRPr>
                    </a:p>
                  </a:txBody>
                  <a:tcPr/>
                </a:tc>
                <a:tc>
                  <a:txBody>
                    <a:bodyPr/>
                    <a:lstStyle/>
                    <a:p>
                      <a:r>
                        <a:rPr lang="nl-NL" dirty="0">
                          <a:solidFill>
                            <a:schemeClr val="tx1"/>
                          </a:solidFill>
                        </a:rPr>
                        <a:t>155000</a:t>
                      </a:r>
                    </a:p>
                  </a:txBody>
                  <a:tcPr/>
                </a:tc>
                <a:tc>
                  <a:txBody>
                    <a:bodyPr/>
                    <a:lstStyle/>
                    <a:p>
                      <a:r>
                        <a:rPr lang="nl-NL" dirty="0">
                          <a:solidFill>
                            <a:schemeClr val="tx1"/>
                          </a:solidFill>
                        </a:rPr>
                        <a:t>Corrosie ballast </a:t>
                      </a:r>
                      <a:r>
                        <a:rPr lang="nl-NL" dirty="0" err="1">
                          <a:solidFill>
                            <a:schemeClr val="tx1"/>
                          </a:solidFill>
                        </a:rPr>
                        <a:t>tk</a:t>
                      </a:r>
                      <a:endParaRPr lang="nl-NL" dirty="0">
                        <a:solidFill>
                          <a:schemeClr val="tx1"/>
                        </a:solidFill>
                      </a:endParaRPr>
                    </a:p>
                  </a:txBody>
                  <a:tcPr/>
                </a:tc>
                <a:extLst>
                  <a:ext uri="{0D108BD9-81ED-4DB2-BD59-A6C34878D82A}">
                    <a16:rowId xmlns:a16="http://schemas.microsoft.com/office/drawing/2014/main" val="2941456042"/>
                  </a:ext>
                </a:extLst>
              </a:tr>
              <a:tr h="370840">
                <a:tc>
                  <a:txBody>
                    <a:bodyPr/>
                    <a:lstStyle/>
                    <a:p>
                      <a:r>
                        <a:rPr lang="nl-NL" dirty="0">
                          <a:solidFill>
                            <a:schemeClr val="tx1"/>
                          </a:solidFill>
                        </a:rPr>
                        <a:t>1991</a:t>
                      </a:r>
                    </a:p>
                  </a:txBody>
                  <a:tcPr/>
                </a:tc>
                <a:tc>
                  <a:txBody>
                    <a:bodyPr/>
                    <a:lstStyle/>
                    <a:p>
                      <a:r>
                        <a:rPr lang="nl-NL" dirty="0">
                          <a:solidFill>
                            <a:schemeClr val="tx1"/>
                          </a:solidFill>
                        </a:rPr>
                        <a:t>ABT Summer</a:t>
                      </a:r>
                    </a:p>
                  </a:txBody>
                  <a:tcPr/>
                </a:tc>
                <a:tc>
                  <a:txBody>
                    <a:bodyPr/>
                    <a:lstStyle/>
                    <a:p>
                      <a:r>
                        <a:rPr lang="nl-NL" dirty="0">
                          <a:solidFill>
                            <a:schemeClr val="tx1"/>
                          </a:solidFill>
                        </a:rPr>
                        <a:t>305000</a:t>
                      </a:r>
                    </a:p>
                  </a:txBody>
                  <a:tcPr/>
                </a:tc>
                <a:tc>
                  <a:txBody>
                    <a:bodyPr/>
                    <a:lstStyle/>
                    <a:p>
                      <a:r>
                        <a:rPr lang="nl-NL" dirty="0">
                          <a:solidFill>
                            <a:schemeClr val="tx1"/>
                          </a:solidFill>
                        </a:rPr>
                        <a:t>Corrosie ballast </a:t>
                      </a:r>
                      <a:r>
                        <a:rPr lang="nl-NL" dirty="0" err="1">
                          <a:solidFill>
                            <a:schemeClr val="tx1"/>
                          </a:solidFill>
                        </a:rPr>
                        <a:t>tk</a:t>
                      </a:r>
                      <a:endParaRPr lang="nl-NL" dirty="0">
                        <a:solidFill>
                          <a:schemeClr val="tx1"/>
                        </a:solidFill>
                      </a:endParaRPr>
                    </a:p>
                  </a:txBody>
                  <a:tcPr/>
                </a:tc>
                <a:extLst>
                  <a:ext uri="{0D108BD9-81ED-4DB2-BD59-A6C34878D82A}">
                    <a16:rowId xmlns:a16="http://schemas.microsoft.com/office/drawing/2014/main" val="576326716"/>
                  </a:ext>
                </a:extLst>
              </a:tr>
              <a:tr h="370840">
                <a:tc>
                  <a:txBody>
                    <a:bodyPr/>
                    <a:lstStyle/>
                    <a:p>
                      <a:r>
                        <a:rPr lang="nl-NL" dirty="0">
                          <a:solidFill>
                            <a:schemeClr val="tx1"/>
                          </a:solidFill>
                        </a:rPr>
                        <a:t>1991</a:t>
                      </a:r>
                    </a:p>
                  </a:txBody>
                  <a:tcPr/>
                </a:tc>
                <a:tc>
                  <a:txBody>
                    <a:bodyPr/>
                    <a:lstStyle/>
                    <a:p>
                      <a:r>
                        <a:rPr lang="nl-NL" dirty="0">
                          <a:solidFill>
                            <a:schemeClr val="tx1"/>
                          </a:solidFill>
                        </a:rPr>
                        <a:t>Haven</a:t>
                      </a:r>
                    </a:p>
                  </a:txBody>
                  <a:tcPr/>
                </a:tc>
                <a:tc>
                  <a:txBody>
                    <a:bodyPr/>
                    <a:lstStyle/>
                    <a:p>
                      <a:r>
                        <a:rPr lang="nl-NL" dirty="0">
                          <a:solidFill>
                            <a:schemeClr val="tx1"/>
                          </a:solidFill>
                        </a:rPr>
                        <a:t>164000</a:t>
                      </a:r>
                    </a:p>
                  </a:txBody>
                  <a:tcPr/>
                </a:tc>
                <a:tc>
                  <a:txBody>
                    <a:bodyPr/>
                    <a:lstStyle/>
                    <a:p>
                      <a:r>
                        <a:rPr lang="nl-NL" dirty="0">
                          <a:solidFill>
                            <a:schemeClr val="tx1"/>
                          </a:solidFill>
                        </a:rPr>
                        <a:t>Corrosie ballast </a:t>
                      </a:r>
                      <a:r>
                        <a:rPr lang="nl-NL" dirty="0" err="1">
                          <a:solidFill>
                            <a:schemeClr val="tx1"/>
                          </a:solidFill>
                        </a:rPr>
                        <a:t>tk</a:t>
                      </a:r>
                      <a:endParaRPr lang="nl-NL" dirty="0">
                        <a:solidFill>
                          <a:schemeClr val="tx1"/>
                        </a:solidFill>
                      </a:endParaRPr>
                    </a:p>
                  </a:txBody>
                  <a:tcPr/>
                </a:tc>
                <a:extLst>
                  <a:ext uri="{0D108BD9-81ED-4DB2-BD59-A6C34878D82A}">
                    <a16:rowId xmlns:a16="http://schemas.microsoft.com/office/drawing/2014/main" val="328930204"/>
                  </a:ext>
                </a:extLst>
              </a:tr>
              <a:tr h="370840">
                <a:tc>
                  <a:txBody>
                    <a:bodyPr/>
                    <a:lstStyle/>
                    <a:p>
                      <a:r>
                        <a:rPr lang="nl-NL" dirty="0">
                          <a:solidFill>
                            <a:schemeClr val="tx1"/>
                          </a:solidFill>
                        </a:rPr>
                        <a:t>2002</a:t>
                      </a:r>
                    </a:p>
                  </a:txBody>
                  <a:tcPr/>
                </a:tc>
                <a:tc>
                  <a:txBody>
                    <a:bodyPr/>
                    <a:lstStyle/>
                    <a:p>
                      <a:r>
                        <a:rPr lang="nl-NL" dirty="0">
                          <a:solidFill>
                            <a:schemeClr val="tx1"/>
                          </a:solidFill>
                        </a:rPr>
                        <a:t>Prestige</a:t>
                      </a:r>
                    </a:p>
                  </a:txBody>
                  <a:tcPr/>
                </a:tc>
                <a:tc>
                  <a:txBody>
                    <a:bodyPr/>
                    <a:lstStyle/>
                    <a:p>
                      <a:r>
                        <a:rPr lang="nl-NL" dirty="0">
                          <a:solidFill>
                            <a:schemeClr val="tx1"/>
                          </a:solidFill>
                        </a:rPr>
                        <a:t>82000</a:t>
                      </a:r>
                    </a:p>
                  </a:txBody>
                  <a:tcPr/>
                </a:tc>
                <a:tc>
                  <a:txBody>
                    <a:bodyPr/>
                    <a:lstStyle/>
                    <a:p>
                      <a:r>
                        <a:rPr lang="nl-NL" dirty="0">
                          <a:solidFill>
                            <a:schemeClr val="tx1"/>
                          </a:solidFill>
                        </a:rPr>
                        <a:t>Corrosie ballast </a:t>
                      </a:r>
                      <a:r>
                        <a:rPr lang="nl-NL" dirty="0" err="1">
                          <a:solidFill>
                            <a:schemeClr val="tx1"/>
                          </a:solidFill>
                        </a:rPr>
                        <a:t>tk</a:t>
                      </a:r>
                      <a:endParaRPr lang="nl-NL" dirty="0">
                        <a:solidFill>
                          <a:schemeClr val="tx1"/>
                        </a:solidFill>
                      </a:endParaRPr>
                    </a:p>
                  </a:txBody>
                  <a:tcPr/>
                </a:tc>
                <a:extLst>
                  <a:ext uri="{0D108BD9-81ED-4DB2-BD59-A6C34878D82A}">
                    <a16:rowId xmlns:a16="http://schemas.microsoft.com/office/drawing/2014/main" val="2392489028"/>
                  </a:ext>
                </a:extLst>
              </a:tr>
            </a:tbl>
          </a:graphicData>
        </a:graphic>
      </p:graphicFrame>
    </p:spTree>
    <p:extLst>
      <p:ext uri="{BB962C8B-B14F-4D97-AF65-F5344CB8AC3E}">
        <p14:creationId xmlns:p14="http://schemas.microsoft.com/office/powerpoint/2010/main" val="122322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EB33BD-1228-465F-98B8-93D6365D9E26}"/>
              </a:ext>
            </a:extLst>
          </p:cNvPr>
          <p:cNvSpPr>
            <a:spLocks noGrp="1"/>
          </p:cNvSpPr>
          <p:nvPr>
            <p:ph type="subTitle" idx="1"/>
          </p:nvPr>
        </p:nvSpPr>
        <p:spPr/>
        <p:txBody>
          <a:bodyPr/>
          <a:lstStyle/>
          <a:p>
            <a:endParaRPr lang="nl-NL"/>
          </a:p>
        </p:txBody>
      </p:sp>
      <p:sp>
        <p:nvSpPr>
          <p:cNvPr id="6" name="Rectangle 2">
            <a:extLst>
              <a:ext uri="{FF2B5EF4-FFF2-40B4-BE49-F238E27FC236}">
                <a16:creationId xmlns:a16="http://schemas.microsoft.com/office/drawing/2014/main" id="{9974299E-2147-462D-A3AB-6FC9F865FA31}"/>
              </a:ext>
            </a:extLst>
          </p:cNvPr>
          <p:cNvSpPr txBox="1">
            <a:spLocks noChangeArrowheads="1"/>
          </p:cNvSpPr>
          <p:nvPr/>
        </p:nvSpPr>
        <p:spPr bwMode="auto">
          <a:xfrm>
            <a:off x="2107581" y="373063"/>
            <a:ext cx="7192536" cy="25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nl-NL" altLang="nl-NL"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nl-NL" altLang="nl-NL"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nl-NL" altLang="nl-NL"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nl-NL" altLang="nl-NL" sz="3000" b="1" dirty="0">
                <a:latin typeface="Arial" panose="020B0604020202020204" pitchFamily="34" charset="0"/>
                <a:cs typeface="Arial" panose="020B0604020202020204" pitchFamily="34" charset="0"/>
              </a:rPr>
              <a:t>Korte Geschiedenis Tankers</a:t>
            </a:r>
          </a:p>
        </p:txBody>
      </p:sp>
      <p:sp>
        <p:nvSpPr>
          <p:cNvPr id="7" name="Title 4">
            <a:extLst>
              <a:ext uri="{FF2B5EF4-FFF2-40B4-BE49-F238E27FC236}">
                <a16:creationId xmlns:a16="http://schemas.microsoft.com/office/drawing/2014/main" id="{FE0DB434-0896-4B56-9D1C-324C7C96115A}"/>
              </a:ext>
            </a:extLst>
          </p:cNvPr>
          <p:cNvSpPr>
            <a:spLocks noGrp="1"/>
          </p:cNvSpPr>
          <p:nvPr>
            <p:ph type="ctrTitle"/>
          </p:nvPr>
        </p:nvSpPr>
        <p:spPr>
          <a:xfrm>
            <a:off x="443733" y="991386"/>
            <a:ext cx="10467074" cy="3885414"/>
          </a:xfrm>
        </p:spPr>
        <p:txBody>
          <a:bodyPr>
            <a:normAutofit/>
          </a:bodyPr>
          <a:lstStyle/>
          <a:p>
            <a:r>
              <a:rPr lang="nl-NL" sz="2400" b="0" dirty="0">
                <a:solidFill>
                  <a:schemeClr val="tx1"/>
                </a:solidFill>
              </a:rPr>
              <a:t>1950	Kolen worden vervangen door aardolie</a:t>
            </a:r>
            <a:br>
              <a:rPr lang="nl-NL" sz="2400" b="0" dirty="0">
                <a:solidFill>
                  <a:schemeClr val="tx1"/>
                </a:solidFill>
              </a:rPr>
            </a:br>
            <a:r>
              <a:rPr lang="nl-NL" sz="2400" b="0" dirty="0">
                <a:solidFill>
                  <a:schemeClr val="tx1"/>
                </a:solidFill>
              </a:rPr>
              <a:t>1959	Eerste tanker &gt; 100000t DWT vaart [</a:t>
            </a:r>
            <a:r>
              <a:rPr lang="nl-NL" sz="2400" b="0" dirty="0" err="1">
                <a:solidFill>
                  <a:schemeClr val="tx1"/>
                </a:solidFill>
              </a:rPr>
              <a:t>Universe</a:t>
            </a:r>
            <a:r>
              <a:rPr lang="nl-NL" sz="2400" b="0" dirty="0">
                <a:solidFill>
                  <a:schemeClr val="tx1"/>
                </a:solidFill>
              </a:rPr>
              <a:t> Apollo]</a:t>
            </a:r>
            <a:br>
              <a:rPr lang="nl-NL" sz="2400" b="0" dirty="0">
                <a:solidFill>
                  <a:schemeClr val="tx1"/>
                </a:solidFill>
              </a:rPr>
            </a:br>
            <a:r>
              <a:rPr lang="nl-NL" sz="2400" b="0" dirty="0">
                <a:solidFill>
                  <a:schemeClr val="tx1"/>
                </a:solidFill>
              </a:rPr>
              <a:t>1967	Suez kanaal sluit, alle scheepvaart moet omvaren via Kaap de Goede Hoop</a:t>
            </a:r>
            <a:br>
              <a:rPr lang="nl-NL" sz="2400" b="0" dirty="0">
                <a:solidFill>
                  <a:schemeClr val="tx1"/>
                </a:solidFill>
              </a:rPr>
            </a:br>
            <a:r>
              <a:rPr lang="nl-NL" sz="2400" b="0" dirty="0">
                <a:solidFill>
                  <a:schemeClr val="tx1"/>
                </a:solidFill>
              </a:rPr>
              <a:t>1997	Grootste schip ooit gebouwd &gt;560000t DWT en 458m lang [</a:t>
            </a:r>
            <a:r>
              <a:rPr lang="nl-NL" sz="2400" b="0" dirty="0" err="1">
                <a:solidFill>
                  <a:schemeClr val="tx1"/>
                </a:solidFill>
              </a:rPr>
              <a:t>Knock</a:t>
            </a:r>
            <a:r>
              <a:rPr lang="nl-NL" sz="2400" b="0" dirty="0">
                <a:solidFill>
                  <a:schemeClr val="tx1"/>
                </a:solidFill>
              </a:rPr>
              <a:t> Nevis]</a:t>
            </a:r>
            <a:br>
              <a:rPr lang="nl-NL" sz="2400" b="0" dirty="0">
                <a:solidFill>
                  <a:schemeClr val="tx1"/>
                </a:solidFill>
              </a:rPr>
            </a:br>
            <a:endParaRPr lang="nl-NL" sz="2400" b="0" dirty="0">
              <a:solidFill>
                <a:schemeClr val="tx1"/>
              </a:solidFill>
            </a:endParaRPr>
          </a:p>
        </p:txBody>
      </p:sp>
      <p:sp>
        <p:nvSpPr>
          <p:cNvPr id="15" name="Picture Placeholder 14">
            <a:extLst>
              <a:ext uri="{FF2B5EF4-FFF2-40B4-BE49-F238E27FC236}">
                <a16:creationId xmlns:a16="http://schemas.microsoft.com/office/drawing/2014/main" id="{6E98ECDF-1FFD-4965-98A2-0A2C040CC87D}"/>
              </a:ext>
            </a:extLst>
          </p:cNvPr>
          <p:cNvSpPr>
            <a:spLocks noGrp="1"/>
          </p:cNvSpPr>
          <p:nvPr>
            <p:ph type="pic" sz="quarter" idx="10"/>
          </p:nvPr>
        </p:nvSpPr>
        <p:spPr/>
      </p:sp>
      <p:pic>
        <p:nvPicPr>
          <p:cNvPr id="16" name="Picture 15">
            <a:extLst>
              <a:ext uri="{FF2B5EF4-FFF2-40B4-BE49-F238E27FC236}">
                <a16:creationId xmlns:a16="http://schemas.microsoft.com/office/drawing/2014/main" id="{52D103CC-CD33-4A0B-95E6-0FB7B35EE504}"/>
              </a:ext>
            </a:extLst>
          </p:cNvPr>
          <p:cNvPicPr>
            <a:picLocks noChangeAspect="1"/>
          </p:cNvPicPr>
          <p:nvPr/>
        </p:nvPicPr>
        <p:blipFill>
          <a:blip r:embed="rId2"/>
          <a:stretch>
            <a:fillRect/>
          </a:stretch>
        </p:blipFill>
        <p:spPr>
          <a:xfrm>
            <a:off x="7301732" y="739982"/>
            <a:ext cx="4735155" cy="4519921"/>
          </a:xfrm>
          <a:prstGeom prst="rect">
            <a:avLst/>
          </a:prstGeom>
        </p:spPr>
      </p:pic>
      <p:sp>
        <p:nvSpPr>
          <p:cNvPr id="18" name="TextBox 17">
            <a:extLst>
              <a:ext uri="{FF2B5EF4-FFF2-40B4-BE49-F238E27FC236}">
                <a16:creationId xmlns:a16="http://schemas.microsoft.com/office/drawing/2014/main" id="{F1D501FE-879F-4A0B-9C0B-93152E5B3FDF}"/>
              </a:ext>
            </a:extLst>
          </p:cNvPr>
          <p:cNvSpPr txBox="1"/>
          <p:nvPr/>
        </p:nvSpPr>
        <p:spPr>
          <a:xfrm>
            <a:off x="293866" y="829992"/>
            <a:ext cx="6714000" cy="3200876"/>
          </a:xfrm>
          <a:prstGeom prst="rect">
            <a:avLst/>
          </a:prstGeom>
          <a:noFill/>
        </p:spPr>
        <p:txBody>
          <a:bodyPr wrap="square">
            <a:spAutoFit/>
          </a:bodyPr>
          <a:lstStyle/>
          <a:p>
            <a:pPr algn="l"/>
            <a:endParaRPr lang="nl-NL" sz="2200" dirty="0">
              <a:latin typeface="+mj-lt"/>
              <a:ea typeface="+mj-ea"/>
              <a:cs typeface="+mj-cs"/>
            </a:endParaRPr>
          </a:p>
          <a:p>
            <a:pPr algn="l"/>
            <a:r>
              <a:rPr lang="nl-NL" dirty="0">
                <a:latin typeface="+mj-lt"/>
                <a:ea typeface="+mj-ea"/>
                <a:cs typeface="+mj-cs"/>
              </a:rPr>
              <a:t>Is een verdrag van de IMO om vervuiling door schepen te voorkomen. MARPOL is met SOLAS en STCW </a:t>
            </a:r>
          </a:p>
          <a:p>
            <a:pPr algn="l"/>
            <a:endParaRPr lang="nl-NL" dirty="0">
              <a:latin typeface="+mj-lt"/>
              <a:ea typeface="+mj-ea"/>
              <a:cs typeface="+mj-cs"/>
            </a:endParaRPr>
          </a:p>
          <a:p>
            <a:pPr algn="l"/>
            <a:r>
              <a:rPr lang="nl-NL" dirty="0">
                <a:latin typeface="+mj-lt"/>
                <a:ea typeface="+mj-ea"/>
                <a:cs typeface="+mj-cs"/>
              </a:rPr>
              <a:t>Bijlage 1: Voorschriften ter voorkoming van verontreiniging door olie.</a:t>
            </a:r>
          </a:p>
          <a:p>
            <a:pPr algn="l"/>
            <a:r>
              <a:rPr lang="nl-NL" dirty="0">
                <a:latin typeface="+mj-lt"/>
                <a:ea typeface="+mj-ea"/>
                <a:cs typeface="+mj-cs"/>
              </a:rPr>
              <a:t>	Deze bijlage is niet alleen voor tankers van belang, maar ook alle 	andere schepen. Elk schip vervoert olie, denkt aan je brandstof.</a:t>
            </a:r>
          </a:p>
          <a:p>
            <a:pPr algn="l"/>
            <a:r>
              <a:rPr lang="nl-NL" dirty="0">
                <a:latin typeface="+mj-lt"/>
                <a:ea typeface="+mj-ea"/>
                <a:cs typeface="+mj-cs"/>
              </a:rPr>
              <a:t>Een van de belangrijkste onderdelen van deze bijlage zijn de lozingsvoorwaarden, met het oliejournaal als belangrijkste document.</a:t>
            </a:r>
          </a:p>
          <a:p>
            <a:pPr algn="l"/>
            <a:endParaRPr lang="nl-NL" dirty="0">
              <a:latin typeface="+mj-lt"/>
              <a:ea typeface="+mj-ea"/>
              <a:cs typeface="+mj-cs"/>
            </a:endParaRPr>
          </a:p>
          <a:p>
            <a:pPr algn="l"/>
            <a:endParaRPr lang="nl-NL" dirty="0">
              <a:latin typeface="+mj-lt"/>
              <a:ea typeface="+mj-ea"/>
              <a:cs typeface="+mj-cs"/>
            </a:endParaRPr>
          </a:p>
        </p:txBody>
      </p:sp>
      <p:sp>
        <p:nvSpPr>
          <p:cNvPr id="19" name="Rectangle 2">
            <a:extLst>
              <a:ext uri="{FF2B5EF4-FFF2-40B4-BE49-F238E27FC236}">
                <a16:creationId xmlns:a16="http://schemas.microsoft.com/office/drawing/2014/main" id="{B798784E-4821-4891-800D-71743AC6EF65}"/>
              </a:ext>
            </a:extLst>
          </p:cNvPr>
          <p:cNvSpPr txBox="1">
            <a:spLocks noChangeArrowheads="1"/>
          </p:cNvSpPr>
          <p:nvPr/>
        </p:nvSpPr>
        <p:spPr bwMode="auto">
          <a:xfrm>
            <a:off x="443732" y="525464"/>
            <a:ext cx="11013699" cy="21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nl-NL" sz="2400" b="1" dirty="0">
                <a:latin typeface="+mj-lt"/>
                <a:ea typeface="+mj-ea"/>
                <a:cs typeface="+mj-cs"/>
              </a:rPr>
              <a:t>Internationaal Verdrag ter voorkoming van verontreiniging door schepen</a:t>
            </a:r>
          </a:p>
        </p:txBody>
      </p:sp>
    </p:spTree>
    <p:extLst>
      <p:ext uri="{BB962C8B-B14F-4D97-AF65-F5344CB8AC3E}">
        <p14:creationId xmlns:p14="http://schemas.microsoft.com/office/powerpoint/2010/main" val="495686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C434202-6175-4B74-BE22-348C09422B76}"/>
              </a:ext>
            </a:extLst>
          </p:cNvPr>
          <p:cNvSpPr>
            <a:spLocks noGrp="1"/>
          </p:cNvSpPr>
          <p:nvPr>
            <p:ph type="pic" sz="quarter" idx="10"/>
          </p:nvPr>
        </p:nvSpPr>
        <p:spPr/>
      </p:sp>
      <p:sp>
        <p:nvSpPr>
          <p:cNvPr id="3" name="Subtitle 2">
            <a:extLst>
              <a:ext uri="{FF2B5EF4-FFF2-40B4-BE49-F238E27FC236}">
                <a16:creationId xmlns:a16="http://schemas.microsoft.com/office/drawing/2014/main" id="{285A9537-1E87-4F40-B817-5332EDCEBD80}"/>
              </a:ext>
            </a:extLst>
          </p:cNvPr>
          <p:cNvSpPr>
            <a:spLocks noGrp="1"/>
          </p:cNvSpPr>
          <p:nvPr>
            <p:ph type="subTitle" idx="1"/>
          </p:nvPr>
        </p:nvSpPr>
        <p:spPr/>
        <p:txBody>
          <a:bodyPr/>
          <a:lstStyle/>
          <a:p>
            <a:endParaRPr lang="nl-NL"/>
          </a:p>
        </p:txBody>
      </p:sp>
      <p:sp>
        <p:nvSpPr>
          <p:cNvPr id="5" name="Title 4">
            <a:extLst>
              <a:ext uri="{FF2B5EF4-FFF2-40B4-BE49-F238E27FC236}">
                <a16:creationId xmlns:a16="http://schemas.microsoft.com/office/drawing/2014/main" id="{38007BB5-8C51-4181-8DED-910A2543189C}"/>
              </a:ext>
            </a:extLst>
          </p:cNvPr>
          <p:cNvSpPr>
            <a:spLocks noGrp="1"/>
          </p:cNvSpPr>
          <p:nvPr>
            <p:ph type="ctrTitle"/>
          </p:nvPr>
        </p:nvSpPr>
        <p:spPr>
          <a:xfrm>
            <a:off x="1938528" y="500320"/>
            <a:ext cx="8513064" cy="3549165"/>
          </a:xfrm>
        </p:spPr>
        <p:txBody>
          <a:bodyPr>
            <a:normAutofit fontScale="90000"/>
          </a:bodyPr>
          <a:lstStyle/>
          <a:p>
            <a:r>
              <a:rPr lang="nl-NL" sz="1800" b="0" dirty="0">
                <a:solidFill>
                  <a:schemeClr val="tx1"/>
                </a:solidFill>
              </a:rPr>
              <a:t>Vanaf 1982 zijn alle </a:t>
            </a:r>
            <a:r>
              <a:rPr lang="nl-NL" sz="1800" b="0" dirty="0" err="1">
                <a:solidFill>
                  <a:schemeClr val="tx1"/>
                </a:solidFill>
              </a:rPr>
              <a:t>Crude</a:t>
            </a:r>
            <a:r>
              <a:rPr lang="nl-NL" sz="1800" b="0" dirty="0">
                <a:solidFill>
                  <a:schemeClr val="tx1"/>
                </a:solidFill>
              </a:rPr>
              <a:t> </a:t>
            </a:r>
            <a:r>
              <a:rPr lang="nl-NL" sz="1800" b="0" dirty="0" err="1">
                <a:solidFill>
                  <a:schemeClr val="tx1"/>
                </a:solidFill>
              </a:rPr>
              <a:t>oil</a:t>
            </a:r>
            <a:r>
              <a:rPr lang="nl-NL" sz="1800" b="0" dirty="0">
                <a:solidFill>
                  <a:schemeClr val="tx1"/>
                </a:solidFill>
              </a:rPr>
              <a:t> tankers [&gt;20000t DWT] en producten tankers [&gt;30000t DWT] verplicht om </a:t>
            </a:r>
            <a:r>
              <a:rPr lang="nl-NL" sz="1800" b="0" dirty="0" err="1">
                <a:solidFill>
                  <a:schemeClr val="tx1"/>
                </a:solidFill>
              </a:rPr>
              <a:t>segregated</a:t>
            </a:r>
            <a:r>
              <a:rPr lang="nl-NL" sz="1800" b="0" dirty="0">
                <a:solidFill>
                  <a:schemeClr val="tx1"/>
                </a:solidFill>
              </a:rPr>
              <a:t> ballast tanks te hebben.</a:t>
            </a:r>
            <a:br>
              <a:rPr lang="nl-NL" sz="1800" b="0" dirty="0">
                <a:solidFill>
                  <a:schemeClr val="tx1"/>
                </a:solidFill>
              </a:rPr>
            </a:br>
            <a:br>
              <a:rPr lang="nl-NL" sz="1800" b="0" dirty="0">
                <a:solidFill>
                  <a:schemeClr val="tx1"/>
                </a:solidFill>
              </a:rPr>
            </a:br>
            <a:r>
              <a:rPr lang="nl-NL" sz="1800" dirty="0" err="1">
                <a:solidFill>
                  <a:schemeClr val="tx1"/>
                </a:solidFill>
              </a:rPr>
              <a:t>Segregated</a:t>
            </a:r>
            <a:r>
              <a:rPr lang="nl-NL" sz="1800" dirty="0">
                <a:solidFill>
                  <a:schemeClr val="tx1"/>
                </a:solidFill>
              </a:rPr>
              <a:t> Ballast tanks</a:t>
            </a:r>
            <a:br>
              <a:rPr lang="nl-NL" sz="1800" dirty="0">
                <a:solidFill>
                  <a:schemeClr val="tx1"/>
                </a:solidFill>
              </a:rPr>
            </a:br>
            <a:r>
              <a:rPr lang="nl-NL" sz="1800" b="0" dirty="0">
                <a:solidFill>
                  <a:schemeClr val="tx1"/>
                </a:solidFill>
              </a:rPr>
              <a:t>Dit zijn tanks die compleet onafhankelijk zijn van de ladingsystemen en voldoende capaciteit hebben om aan de volgende eisen te voldoen:</a:t>
            </a:r>
            <a:br>
              <a:rPr lang="nl-NL" sz="1800" b="0" dirty="0">
                <a:solidFill>
                  <a:schemeClr val="tx1"/>
                </a:solidFill>
              </a:rPr>
            </a:br>
            <a:r>
              <a:rPr lang="nl-NL" sz="1800" b="0" dirty="0">
                <a:solidFill>
                  <a:schemeClr val="tx1"/>
                </a:solidFill>
              </a:rPr>
              <a:t>	Diepgang </a:t>
            </a:r>
            <a:r>
              <a:rPr lang="nl-NL" sz="1800" b="0" dirty="0" err="1">
                <a:solidFill>
                  <a:schemeClr val="tx1"/>
                </a:solidFill>
              </a:rPr>
              <a:t>midscheep</a:t>
            </a:r>
            <a:r>
              <a:rPr lang="nl-NL" sz="1800" b="0" dirty="0">
                <a:solidFill>
                  <a:schemeClr val="tx1"/>
                </a:solidFill>
              </a:rPr>
              <a:t> 	≥  2,0m+0,02L</a:t>
            </a:r>
            <a:br>
              <a:rPr lang="nl-NL" sz="1800" b="0" dirty="0">
                <a:solidFill>
                  <a:schemeClr val="tx1"/>
                </a:solidFill>
              </a:rPr>
            </a:br>
            <a:r>
              <a:rPr lang="nl-NL" sz="1800" b="0" dirty="0">
                <a:solidFill>
                  <a:schemeClr val="tx1"/>
                </a:solidFill>
              </a:rPr>
              <a:t>	Trim achterover 		≤ 0,015L </a:t>
            </a:r>
            <a:br>
              <a:rPr lang="nl-NL" sz="1800" b="0" dirty="0">
                <a:solidFill>
                  <a:schemeClr val="tx1"/>
                </a:solidFill>
              </a:rPr>
            </a:br>
            <a:r>
              <a:rPr lang="nl-NL" sz="1800" b="0" dirty="0">
                <a:solidFill>
                  <a:schemeClr val="tx1"/>
                </a:solidFill>
              </a:rPr>
              <a:t>	Schroef is volledig onderwater</a:t>
            </a:r>
            <a:br>
              <a:rPr lang="nl-NL" sz="1800" b="0" dirty="0">
                <a:solidFill>
                  <a:schemeClr val="tx1"/>
                </a:solidFill>
              </a:rPr>
            </a:br>
            <a:br>
              <a:rPr lang="nl-NL" sz="1800" b="0" dirty="0">
                <a:solidFill>
                  <a:schemeClr val="tx1"/>
                </a:solidFill>
              </a:rPr>
            </a:br>
            <a:r>
              <a:rPr lang="nl-NL" sz="1800" b="0" dirty="0">
                <a:solidFill>
                  <a:schemeClr val="tx1"/>
                </a:solidFill>
              </a:rPr>
              <a:t>1993	Verplicht dubbele bodem en huid alle nieuwbouw</a:t>
            </a:r>
            <a:br>
              <a:rPr lang="nl-NL" sz="1800" b="0" dirty="0">
                <a:solidFill>
                  <a:schemeClr val="tx1"/>
                </a:solidFill>
              </a:rPr>
            </a:br>
            <a:r>
              <a:rPr lang="nl-NL" sz="1800" b="0" dirty="0">
                <a:solidFill>
                  <a:schemeClr val="tx1"/>
                </a:solidFill>
              </a:rPr>
              <a:t>2000	Verplicht dubbele bodem en huid alle schepen</a:t>
            </a:r>
            <a:br>
              <a:rPr lang="nl-NL" sz="1800" b="0" dirty="0">
                <a:solidFill>
                  <a:schemeClr val="tx1"/>
                </a:solidFill>
              </a:rPr>
            </a:br>
            <a:r>
              <a:rPr lang="nl-NL" sz="1800" b="0" dirty="0">
                <a:solidFill>
                  <a:schemeClr val="tx1"/>
                </a:solidFill>
              </a:rPr>
              <a:t>2015	Alle varende schepen verplicht een dubbele huid</a:t>
            </a:r>
            <a:endParaRPr lang="nl-NL" sz="1800" dirty="0">
              <a:solidFill>
                <a:schemeClr val="tx1"/>
              </a:solidFill>
            </a:endParaRPr>
          </a:p>
        </p:txBody>
      </p:sp>
      <p:pic>
        <p:nvPicPr>
          <p:cNvPr id="7" name="Picture 6">
            <a:extLst>
              <a:ext uri="{FF2B5EF4-FFF2-40B4-BE49-F238E27FC236}">
                <a16:creationId xmlns:a16="http://schemas.microsoft.com/office/drawing/2014/main" id="{930B4436-1B5D-404A-BD2A-98EB7538C152}"/>
              </a:ext>
            </a:extLst>
          </p:cNvPr>
          <p:cNvPicPr>
            <a:picLocks noChangeAspect="1"/>
          </p:cNvPicPr>
          <p:nvPr/>
        </p:nvPicPr>
        <p:blipFill>
          <a:blip r:embed="rId2"/>
          <a:stretch>
            <a:fillRect/>
          </a:stretch>
        </p:blipFill>
        <p:spPr>
          <a:xfrm>
            <a:off x="219456" y="4273591"/>
            <a:ext cx="11512296" cy="1100717"/>
          </a:xfrm>
          <a:prstGeom prst="rect">
            <a:avLst/>
          </a:prstGeom>
        </p:spPr>
      </p:pic>
    </p:spTree>
    <p:extLst>
      <p:ext uri="{BB962C8B-B14F-4D97-AF65-F5344CB8AC3E}">
        <p14:creationId xmlns:p14="http://schemas.microsoft.com/office/powerpoint/2010/main" val="174080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9DDF08B-2FBB-4C11-BF93-39C309065EC5}"/>
              </a:ext>
            </a:extLst>
          </p:cNvPr>
          <p:cNvSpPr>
            <a:spLocks noGrp="1"/>
          </p:cNvSpPr>
          <p:nvPr>
            <p:ph type="pic" sz="quarter" idx="10"/>
          </p:nvPr>
        </p:nvSpPr>
        <p:spPr/>
      </p:sp>
      <p:sp>
        <p:nvSpPr>
          <p:cNvPr id="3" name="Subtitle 2">
            <a:extLst>
              <a:ext uri="{FF2B5EF4-FFF2-40B4-BE49-F238E27FC236}">
                <a16:creationId xmlns:a16="http://schemas.microsoft.com/office/drawing/2014/main" id="{FC693457-6313-46BE-9B52-38EFB3759DC7}"/>
              </a:ext>
            </a:extLst>
          </p:cNvPr>
          <p:cNvSpPr>
            <a:spLocks noGrp="1"/>
          </p:cNvSpPr>
          <p:nvPr>
            <p:ph type="subTitle" idx="1"/>
          </p:nvPr>
        </p:nvSpPr>
        <p:spPr/>
        <p:txBody>
          <a:bodyPr/>
          <a:lstStyle/>
          <a:p>
            <a:endParaRPr lang="nl-NL"/>
          </a:p>
        </p:txBody>
      </p:sp>
      <p:sp>
        <p:nvSpPr>
          <p:cNvPr id="6" name="Rectangle 2">
            <a:extLst>
              <a:ext uri="{FF2B5EF4-FFF2-40B4-BE49-F238E27FC236}">
                <a16:creationId xmlns:a16="http://schemas.microsoft.com/office/drawing/2014/main" id="{44C210B7-001A-43A2-A9A2-D46B64B5FBC6}"/>
              </a:ext>
            </a:extLst>
          </p:cNvPr>
          <p:cNvSpPr txBox="1">
            <a:spLocks noChangeArrowheads="1"/>
          </p:cNvSpPr>
          <p:nvPr/>
        </p:nvSpPr>
        <p:spPr bwMode="auto">
          <a:xfrm>
            <a:off x="3363913" y="373063"/>
            <a:ext cx="48148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pPr>
            <a:endParaRPr lang="nl-NL" altLang="nl-NL"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nl-NL" altLang="nl-NL"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nl-NL" altLang="nl-NL" sz="2400" b="1" dirty="0">
              <a:latin typeface="Times New Roman" panose="02020603050405020304" pitchFamily="18" charset="0"/>
              <a:cs typeface="Times New Roman" panose="02020603050405020304" pitchFamily="18" charset="0"/>
            </a:endParaRPr>
          </a:p>
          <a:p>
            <a:pPr algn="ctr" eaLnBrk="1" hangingPunct="1">
              <a:spcBef>
                <a:spcPct val="0"/>
              </a:spcBef>
              <a:buFontTx/>
              <a:buNone/>
            </a:pPr>
            <a:r>
              <a:rPr lang="nl-NL" altLang="nl-NL" sz="3000" b="1" dirty="0">
                <a:latin typeface="Arial" panose="020B0604020202020204" pitchFamily="34" charset="0"/>
                <a:cs typeface="Arial" panose="020B0604020202020204" pitchFamily="34" charset="0"/>
              </a:rPr>
              <a:t>Simulatie Model </a:t>
            </a:r>
          </a:p>
        </p:txBody>
      </p:sp>
      <p:sp>
        <p:nvSpPr>
          <p:cNvPr id="7" name="Rectangle 3">
            <a:extLst>
              <a:ext uri="{FF2B5EF4-FFF2-40B4-BE49-F238E27FC236}">
                <a16:creationId xmlns:a16="http://schemas.microsoft.com/office/drawing/2014/main" id="{9F91E827-0D76-4D33-A7CB-568D215D6865}"/>
              </a:ext>
            </a:extLst>
          </p:cNvPr>
          <p:cNvSpPr txBox="1">
            <a:spLocks noChangeArrowheads="1"/>
          </p:cNvSpPr>
          <p:nvPr/>
        </p:nvSpPr>
        <p:spPr bwMode="auto">
          <a:xfrm>
            <a:off x="1143751" y="1484687"/>
            <a:ext cx="3519488"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buFont typeface="Arial" panose="020B0604020202020204" pitchFamily="34" charset="0"/>
              <a:buNone/>
            </a:pPr>
            <a:r>
              <a:rPr lang="nl-NL" altLang="nl-NL" sz="1800" b="1" u="sng" dirty="0">
                <a:latin typeface="Arial" panose="020B0604020202020204" pitchFamily="34" charset="0"/>
                <a:cs typeface="Arial" panose="020B0604020202020204" pitchFamily="34" charset="0"/>
              </a:rPr>
              <a:t>Productentanker </a:t>
            </a:r>
            <a:r>
              <a:rPr lang="nl-NL" altLang="nl-NL" sz="1800" b="1" u="sng" dirty="0" err="1">
                <a:latin typeface="Arial" panose="020B0604020202020204" pitchFamily="34" charset="0"/>
                <a:cs typeface="Arial" panose="020B0604020202020204" pitchFamily="34" charset="0"/>
              </a:rPr>
              <a:t>Zaria</a:t>
            </a:r>
            <a:endParaRPr lang="nl-NL" altLang="nl-NL" sz="1800" b="1" u="sng" dirty="0">
              <a:latin typeface="Arial" panose="020B0604020202020204" pitchFamily="34" charset="0"/>
              <a:cs typeface="Arial" panose="020B0604020202020204" pitchFamily="34" charset="0"/>
            </a:endParaRPr>
          </a:p>
          <a:p>
            <a:pPr eaLnBrk="1" hangingPunct="1">
              <a:buFont typeface="Arial" panose="020B0604020202020204" pitchFamily="34" charset="0"/>
              <a:buNone/>
            </a:pPr>
            <a:r>
              <a:rPr lang="nl-NL" altLang="nl-NL" sz="1800" dirty="0">
                <a:latin typeface="Arial" panose="020B0604020202020204" pitchFamily="34" charset="0"/>
                <a:cs typeface="Arial" panose="020B0604020202020204" pitchFamily="34" charset="0"/>
              </a:rPr>
              <a:t>Lengte o.a.:			228,60 m</a:t>
            </a:r>
          </a:p>
          <a:p>
            <a:pPr eaLnBrk="1" hangingPunct="1">
              <a:buFont typeface="Arial" panose="020B0604020202020204" pitchFamily="34" charset="0"/>
              <a:buNone/>
            </a:pPr>
            <a:r>
              <a:rPr lang="nl-NL" altLang="nl-NL" sz="1800" dirty="0">
                <a:latin typeface="Arial" panose="020B0604020202020204" pitchFamily="34" charset="0"/>
                <a:cs typeface="Arial" panose="020B0604020202020204" pitchFamily="34" charset="0"/>
              </a:rPr>
              <a:t>Breedte:		  	 	32,20 m</a:t>
            </a:r>
          </a:p>
          <a:p>
            <a:pPr eaLnBrk="1" hangingPunct="1">
              <a:buFont typeface="Arial" panose="020B0604020202020204" pitchFamily="34" charset="0"/>
              <a:buNone/>
            </a:pPr>
            <a:r>
              <a:rPr lang="nl-NL" altLang="nl-NL" sz="1800" dirty="0">
                <a:latin typeface="Arial" panose="020B0604020202020204" pitchFamily="34" charset="0"/>
                <a:cs typeface="Arial" panose="020B0604020202020204" pitchFamily="34" charset="0"/>
              </a:rPr>
              <a:t>Holte:			  	21,60 m</a:t>
            </a:r>
          </a:p>
          <a:p>
            <a:pPr eaLnBrk="1" hangingPunct="1">
              <a:buFont typeface="Arial" panose="020B0604020202020204" pitchFamily="34" charset="0"/>
              <a:buNone/>
            </a:pPr>
            <a:r>
              <a:rPr lang="nl-NL" altLang="nl-NL" sz="1800" dirty="0">
                <a:latin typeface="Arial" panose="020B0604020202020204" pitchFamily="34" charset="0"/>
                <a:cs typeface="Arial" panose="020B0604020202020204" pitchFamily="34" charset="0"/>
              </a:rPr>
              <a:t>Zomerdiepgang:	  	16,06 m</a:t>
            </a:r>
          </a:p>
          <a:p>
            <a:pPr eaLnBrk="1" hangingPunct="1">
              <a:buFont typeface="Arial" panose="020B0604020202020204" pitchFamily="34" charset="0"/>
              <a:buNone/>
            </a:pPr>
            <a:r>
              <a:rPr lang="nl-NL" altLang="nl-NL" sz="1800" dirty="0">
                <a:latin typeface="Arial" panose="020B0604020202020204" pitchFamily="34" charset="0"/>
                <a:cs typeface="Arial" panose="020B0604020202020204" pitchFamily="34" charset="0"/>
              </a:rPr>
              <a:t>Draagvermogen:	   	83.890 t</a:t>
            </a:r>
          </a:p>
          <a:p>
            <a:pPr eaLnBrk="1" hangingPunct="1">
              <a:buFont typeface="Arial" panose="020B0604020202020204" pitchFamily="34" charset="0"/>
              <a:buNone/>
            </a:pPr>
            <a:r>
              <a:rPr lang="nl-NL" altLang="nl-NL" sz="1800" dirty="0">
                <a:latin typeface="Arial" panose="020B0604020202020204" pitchFamily="34" charset="0"/>
                <a:cs typeface="Arial" panose="020B0604020202020204" pitchFamily="34" charset="0"/>
              </a:rPr>
              <a:t>Deplacement (T</a:t>
            </a:r>
            <a:r>
              <a:rPr lang="nl-NL" altLang="nl-NL" sz="1800" baseline="-25000" dirty="0">
                <a:latin typeface="Arial" panose="020B0604020202020204" pitchFamily="34" charset="0"/>
                <a:cs typeface="Arial" panose="020B0604020202020204" pitchFamily="34" charset="0"/>
              </a:rPr>
              <a:t>Z</a:t>
            </a:r>
            <a:r>
              <a:rPr lang="nl-NL" altLang="nl-NL" sz="1800" dirty="0">
                <a:latin typeface="Arial" panose="020B0604020202020204" pitchFamily="34" charset="0"/>
                <a:cs typeface="Arial" panose="020B0604020202020204" pitchFamily="34" charset="0"/>
              </a:rPr>
              <a:t>)    	98.700 t</a:t>
            </a:r>
          </a:p>
          <a:p>
            <a:pPr eaLnBrk="1" hangingPunct="1">
              <a:buFontTx/>
              <a:buNone/>
            </a:pPr>
            <a:endParaRPr lang="nl-NL" altLang="nl-NL" sz="1800" dirty="0">
              <a:latin typeface="Arial" panose="020B0604020202020204" pitchFamily="34" charset="0"/>
              <a:cs typeface="Arial" panose="020B0604020202020204" pitchFamily="34" charset="0"/>
            </a:endParaRPr>
          </a:p>
          <a:p>
            <a:pPr eaLnBrk="1" hangingPunct="1">
              <a:buFontTx/>
              <a:buNone/>
            </a:pPr>
            <a:endParaRPr lang="nl-NL" altLang="nl-NL" sz="18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144CB93-AA04-42E9-8737-5C4D8848C11B}"/>
              </a:ext>
            </a:extLst>
          </p:cNvPr>
          <p:cNvSpPr txBox="1"/>
          <p:nvPr/>
        </p:nvSpPr>
        <p:spPr>
          <a:xfrm>
            <a:off x="6387251" y="4900612"/>
            <a:ext cx="3583097" cy="369332"/>
          </a:xfrm>
          <a:prstGeom prst="rect">
            <a:avLst/>
          </a:prstGeom>
          <a:noFill/>
        </p:spPr>
        <p:txBody>
          <a:bodyPr wrap="none" rtlCol="0">
            <a:spAutoFit/>
          </a:bodyPr>
          <a:lstStyle/>
          <a:p>
            <a:r>
              <a:rPr lang="nl-NL" dirty="0"/>
              <a:t>Gebouwd in 1989 voor Shell Tankers</a:t>
            </a:r>
          </a:p>
        </p:txBody>
      </p:sp>
      <p:pic>
        <p:nvPicPr>
          <p:cNvPr id="9" name="Picture 4">
            <a:extLst>
              <a:ext uri="{FF2B5EF4-FFF2-40B4-BE49-F238E27FC236}">
                <a16:creationId xmlns:a16="http://schemas.microsoft.com/office/drawing/2014/main" id="{6E51A75D-3D52-4E3E-ADC4-32D448E89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0676" y="1484687"/>
            <a:ext cx="5306291" cy="341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50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1304086-4E8E-4EE2-9CF5-348EEEB07E31}"/>
              </a:ext>
            </a:extLst>
          </p:cNvPr>
          <p:cNvSpPr>
            <a:spLocks noGrp="1"/>
          </p:cNvSpPr>
          <p:nvPr>
            <p:ph type="pic" sz="quarter" idx="10"/>
          </p:nvPr>
        </p:nvSpPr>
        <p:spPr>
          <a:xfrm>
            <a:off x="-110837" y="0"/>
            <a:ext cx="12192001" cy="6018492"/>
          </a:xfrm>
        </p:spPr>
      </p:sp>
      <p:sp>
        <p:nvSpPr>
          <p:cNvPr id="3" name="Subtitle 2">
            <a:extLst>
              <a:ext uri="{FF2B5EF4-FFF2-40B4-BE49-F238E27FC236}">
                <a16:creationId xmlns:a16="http://schemas.microsoft.com/office/drawing/2014/main" id="{5AEDAEF7-D3CA-4A2D-BEA1-AEA1EEC120C4}"/>
              </a:ext>
            </a:extLst>
          </p:cNvPr>
          <p:cNvSpPr>
            <a:spLocks noGrp="1"/>
          </p:cNvSpPr>
          <p:nvPr>
            <p:ph type="subTitle" idx="1"/>
          </p:nvPr>
        </p:nvSpPr>
        <p:spPr/>
        <p:txBody>
          <a:bodyPr/>
          <a:lstStyle/>
          <a:p>
            <a:endParaRPr lang="nl-NL"/>
          </a:p>
        </p:txBody>
      </p:sp>
      <p:pic>
        <p:nvPicPr>
          <p:cNvPr id="6" name="Picture 4">
            <a:extLst>
              <a:ext uri="{FF2B5EF4-FFF2-40B4-BE49-F238E27FC236}">
                <a16:creationId xmlns:a16="http://schemas.microsoft.com/office/drawing/2014/main" id="{6F43190C-E477-47DF-91B2-49F3BA793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861" y="596712"/>
            <a:ext cx="6685595" cy="44957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6F8D1AD-66CF-432E-878C-3B8DD12F8F10}"/>
              </a:ext>
            </a:extLst>
          </p:cNvPr>
          <p:cNvSpPr txBox="1"/>
          <p:nvPr/>
        </p:nvSpPr>
        <p:spPr>
          <a:xfrm>
            <a:off x="4627419" y="4585428"/>
            <a:ext cx="1813317" cy="369332"/>
          </a:xfrm>
          <a:prstGeom prst="rect">
            <a:avLst/>
          </a:prstGeom>
          <a:noFill/>
        </p:spPr>
        <p:txBody>
          <a:bodyPr wrap="none" rtlCol="0">
            <a:spAutoFit/>
          </a:bodyPr>
          <a:lstStyle/>
          <a:p>
            <a:r>
              <a:rPr lang="nl-NL" sz="1600" b="1" dirty="0">
                <a:latin typeface="Arial" panose="020B0604020202020204" pitchFamily="34" charset="0"/>
                <a:cs typeface="Arial" panose="020B0604020202020204" pitchFamily="34" charset="0"/>
              </a:rPr>
              <a:t>Dubbele</a:t>
            </a:r>
            <a:r>
              <a:rPr lang="nl-NL" b="1" dirty="0">
                <a:latin typeface="Arial" panose="020B0604020202020204" pitchFamily="34" charset="0"/>
                <a:cs typeface="Arial" panose="020B0604020202020204" pitchFamily="34" charset="0"/>
              </a:rPr>
              <a:t> bodem</a:t>
            </a:r>
          </a:p>
        </p:txBody>
      </p:sp>
      <p:cxnSp>
        <p:nvCxnSpPr>
          <p:cNvPr id="8" name="Straight Arrow Connector 7">
            <a:extLst>
              <a:ext uri="{FF2B5EF4-FFF2-40B4-BE49-F238E27FC236}">
                <a16:creationId xmlns:a16="http://schemas.microsoft.com/office/drawing/2014/main" id="{AF1125EF-AC4A-4406-A4C9-0BCCED746448}"/>
              </a:ext>
            </a:extLst>
          </p:cNvPr>
          <p:cNvCxnSpPr>
            <a:cxnSpLocks/>
            <a:stCxn id="7" idx="0"/>
          </p:cNvCxnSpPr>
          <p:nvPr/>
        </p:nvCxnSpPr>
        <p:spPr>
          <a:xfrm flipH="1" flipV="1">
            <a:off x="5104016" y="3585104"/>
            <a:ext cx="430062" cy="10003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98074533-F3ED-4BC2-8B59-4FE9B9D8F69D}"/>
              </a:ext>
            </a:extLst>
          </p:cNvPr>
          <p:cNvSpPr txBox="1"/>
          <p:nvPr/>
        </p:nvSpPr>
        <p:spPr>
          <a:xfrm>
            <a:off x="2555723" y="3244242"/>
            <a:ext cx="1781257" cy="338554"/>
          </a:xfrm>
          <a:prstGeom prst="rect">
            <a:avLst/>
          </a:prstGeom>
          <a:noFill/>
        </p:spPr>
        <p:txBody>
          <a:bodyPr wrap="none" rtlCol="0">
            <a:spAutoFit/>
          </a:bodyPr>
          <a:lstStyle/>
          <a:p>
            <a:r>
              <a:rPr lang="nl-NL" sz="1600" b="1" dirty="0">
                <a:latin typeface="Arial" panose="020B0604020202020204" pitchFamily="34" charset="0"/>
                <a:cs typeface="Arial" panose="020B0604020202020204" pitchFamily="34" charset="0"/>
              </a:rPr>
              <a:t>Damwandprofiel</a:t>
            </a:r>
          </a:p>
        </p:txBody>
      </p:sp>
      <p:cxnSp>
        <p:nvCxnSpPr>
          <p:cNvPr id="10" name="Straight Arrow Connector 9">
            <a:extLst>
              <a:ext uri="{FF2B5EF4-FFF2-40B4-BE49-F238E27FC236}">
                <a16:creationId xmlns:a16="http://schemas.microsoft.com/office/drawing/2014/main" id="{48569590-1D7A-40D0-9A52-D3F7DAEC032C}"/>
              </a:ext>
            </a:extLst>
          </p:cNvPr>
          <p:cNvCxnSpPr>
            <a:cxnSpLocks/>
          </p:cNvCxnSpPr>
          <p:nvPr/>
        </p:nvCxnSpPr>
        <p:spPr>
          <a:xfrm flipV="1">
            <a:off x="3266902" y="2560320"/>
            <a:ext cx="731520" cy="7279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CE67C42-270D-41E1-886E-B6B4CE5763A6}"/>
              </a:ext>
            </a:extLst>
          </p:cNvPr>
          <p:cNvSpPr txBox="1"/>
          <p:nvPr/>
        </p:nvSpPr>
        <p:spPr>
          <a:xfrm>
            <a:off x="3375658" y="3934903"/>
            <a:ext cx="1643399" cy="338554"/>
          </a:xfrm>
          <a:prstGeom prst="rect">
            <a:avLst/>
          </a:prstGeom>
          <a:noFill/>
        </p:spPr>
        <p:txBody>
          <a:bodyPr wrap="none" rtlCol="0">
            <a:spAutoFit/>
          </a:bodyPr>
          <a:lstStyle/>
          <a:p>
            <a:r>
              <a:rPr lang="nl-NL" sz="1600" b="1" dirty="0">
                <a:latin typeface="Arial" panose="020B0604020202020204" pitchFamily="34" charset="0"/>
                <a:cs typeface="Arial" panose="020B0604020202020204" pitchFamily="34" charset="0"/>
              </a:rPr>
              <a:t>Dubbel </a:t>
            </a:r>
            <a:r>
              <a:rPr lang="nl-NL" sz="1600" b="1" dirty="0" err="1">
                <a:latin typeface="Arial" panose="020B0604020202020204" pitchFamily="34" charset="0"/>
                <a:cs typeface="Arial" panose="020B0604020202020204" pitchFamily="34" charset="0"/>
              </a:rPr>
              <a:t>wandig</a:t>
            </a:r>
            <a:endParaRPr lang="nl-NL" sz="1600" b="1" dirty="0">
              <a:latin typeface="Arial" panose="020B0604020202020204" pitchFamily="34" charset="0"/>
              <a:cs typeface="Arial" panose="020B0604020202020204" pitchFamily="34" charset="0"/>
            </a:endParaRPr>
          </a:p>
        </p:txBody>
      </p:sp>
      <p:cxnSp>
        <p:nvCxnSpPr>
          <p:cNvPr id="12" name="Straight Arrow Connector 11">
            <a:extLst>
              <a:ext uri="{FF2B5EF4-FFF2-40B4-BE49-F238E27FC236}">
                <a16:creationId xmlns:a16="http://schemas.microsoft.com/office/drawing/2014/main" id="{1E4F3517-B1FC-4393-AE04-9A52DC0C913B}"/>
              </a:ext>
            </a:extLst>
          </p:cNvPr>
          <p:cNvCxnSpPr/>
          <p:nvPr/>
        </p:nvCxnSpPr>
        <p:spPr>
          <a:xfrm flipV="1">
            <a:off x="4488873" y="3288268"/>
            <a:ext cx="407323" cy="73282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13" name="Rectangle 5">
            <a:extLst>
              <a:ext uri="{FF2B5EF4-FFF2-40B4-BE49-F238E27FC236}">
                <a16:creationId xmlns:a16="http://schemas.microsoft.com/office/drawing/2014/main" id="{7E5D5766-3BE5-4B66-A74C-4300E90A6ADE}"/>
              </a:ext>
            </a:extLst>
          </p:cNvPr>
          <p:cNvSpPr txBox="1">
            <a:spLocks noChangeArrowheads="1"/>
          </p:cNvSpPr>
          <p:nvPr/>
        </p:nvSpPr>
        <p:spPr>
          <a:xfrm>
            <a:off x="1870364" y="178795"/>
            <a:ext cx="8229600" cy="44926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5800" b="1" kern="1200">
                <a:solidFill>
                  <a:schemeClr val="bg1"/>
                </a:solidFill>
                <a:latin typeface="+mj-lt"/>
                <a:ea typeface="+mj-ea"/>
                <a:cs typeface="+mj-cs"/>
              </a:defRPr>
            </a:lvl1pPr>
          </a:lstStyle>
          <a:p>
            <a:pPr algn="ctr"/>
            <a:r>
              <a:rPr lang="nl-NL" altLang="nl-NL" sz="3000" dirty="0">
                <a:solidFill>
                  <a:schemeClr val="tx1"/>
                </a:solidFill>
                <a:latin typeface="Arial" panose="020B0604020202020204" pitchFamily="34" charset="0"/>
                <a:cs typeface="Arial" panose="020B0604020202020204" pitchFamily="34" charset="0"/>
              </a:rPr>
              <a:t>Chemicaliën tanker</a:t>
            </a:r>
          </a:p>
        </p:txBody>
      </p:sp>
    </p:spTree>
    <p:extLst>
      <p:ext uri="{BB962C8B-B14F-4D97-AF65-F5344CB8AC3E}">
        <p14:creationId xmlns:p14="http://schemas.microsoft.com/office/powerpoint/2010/main" val="102534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A9678E0-E175-4D90-895B-61B8E1932AEB}"/>
              </a:ext>
            </a:extLst>
          </p:cNvPr>
          <p:cNvSpPr>
            <a:spLocks noGrp="1"/>
          </p:cNvSpPr>
          <p:nvPr>
            <p:ph type="pic" sz="quarter" idx="10"/>
          </p:nvPr>
        </p:nvSpPr>
        <p:spPr/>
      </p:sp>
      <p:sp>
        <p:nvSpPr>
          <p:cNvPr id="3" name="Subtitle 2">
            <a:extLst>
              <a:ext uri="{FF2B5EF4-FFF2-40B4-BE49-F238E27FC236}">
                <a16:creationId xmlns:a16="http://schemas.microsoft.com/office/drawing/2014/main" id="{FEC14C24-6BEE-4546-B8B9-72D678DD5D80}"/>
              </a:ext>
            </a:extLst>
          </p:cNvPr>
          <p:cNvSpPr>
            <a:spLocks noGrp="1"/>
          </p:cNvSpPr>
          <p:nvPr>
            <p:ph type="subTitle" idx="1"/>
          </p:nvPr>
        </p:nvSpPr>
        <p:spPr/>
        <p:txBody>
          <a:bodyPr/>
          <a:lstStyle/>
          <a:p>
            <a:endParaRPr lang="nl-NL"/>
          </a:p>
        </p:txBody>
      </p:sp>
      <p:sp>
        <p:nvSpPr>
          <p:cNvPr id="4" name="Text Placeholder 3">
            <a:extLst>
              <a:ext uri="{FF2B5EF4-FFF2-40B4-BE49-F238E27FC236}">
                <a16:creationId xmlns:a16="http://schemas.microsoft.com/office/drawing/2014/main" id="{68489A9C-68E3-4D98-A271-80852F0AA083}"/>
              </a:ext>
            </a:extLst>
          </p:cNvPr>
          <p:cNvSpPr>
            <a:spLocks noGrp="1"/>
          </p:cNvSpPr>
          <p:nvPr>
            <p:ph type="body" sz="quarter" idx="13"/>
          </p:nvPr>
        </p:nvSpPr>
        <p:spPr/>
        <p:txBody>
          <a:bodyPr/>
          <a:lstStyle/>
          <a:p>
            <a:endParaRPr lang="nl-NL"/>
          </a:p>
        </p:txBody>
      </p:sp>
      <p:pic>
        <p:nvPicPr>
          <p:cNvPr id="6" name="Picture 8">
            <a:extLst>
              <a:ext uri="{FF2B5EF4-FFF2-40B4-BE49-F238E27FC236}">
                <a16:creationId xmlns:a16="http://schemas.microsoft.com/office/drawing/2014/main" id="{23A05876-E822-4266-917B-A06B398B59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4" y="955502"/>
            <a:ext cx="3094037" cy="435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92BD37BB-F3EB-4556-BDF1-0247FE4A544C}"/>
              </a:ext>
            </a:extLst>
          </p:cNvPr>
          <p:cNvSpPr txBox="1">
            <a:spLocks noChangeArrowheads="1"/>
          </p:cNvSpPr>
          <p:nvPr/>
        </p:nvSpPr>
        <p:spPr bwMode="auto">
          <a:xfrm>
            <a:off x="3749041" y="1752947"/>
            <a:ext cx="3342264"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Tx/>
              <a:buNone/>
            </a:pPr>
            <a:endParaRPr lang="nl-NL" altLang="nl-NL" sz="1800" dirty="0">
              <a:latin typeface="Times New Roman" panose="02020603050405020304" pitchFamily="18" charset="0"/>
              <a:cs typeface="Times New Roman" panose="02020603050405020304" pitchFamily="18" charset="0"/>
            </a:endParaRPr>
          </a:p>
          <a:p>
            <a:pPr algn="ctr" eaLnBrk="1" hangingPunct="1">
              <a:buFontTx/>
              <a:buNone/>
            </a:pPr>
            <a:r>
              <a:rPr lang="nl-NL" altLang="nl-NL" sz="1800" dirty="0">
                <a:latin typeface="Times New Roman" panose="02020603050405020304" pitchFamily="18" charset="0"/>
                <a:cs typeface="Times New Roman" panose="02020603050405020304" pitchFamily="18" charset="0"/>
              </a:rPr>
              <a:t>				</a:t>
            </a:r>
          </a:p>
          <a:p>
            <a:pPr algn="ctr" eaLnBrk="1" hangingPunct="1">
              <a:buFontTx/>
              <a:buNone/>
            </a:pPr>
            <a:endParaRPr lang="nl-NL" altLang="nl-NL" sz="1800" dirty="0">
              <a:latin typeface="Times New Roman" panose="02020603050405020304" pitchFamily="18" charset="0"/>
              <a:cs typeface="Times New Roman" panose="02020603050405020304" pitchFamily="18" charset="0"/>
            </a:endParaRPr>
          </a:p>
          <a:p>
            <a:pPr algn="ctr" eaLnBrk="1" hangingPunct="1">
              <a:buFontTx/>
              <a:buNone/>
            </a:pPr>
            <a:r>
              <a:rPr lang="nl-NL" altLang="nl-NL" sz="1800" dirty="0">
                <a:latin typeface="Times New Roman" panose="02020603050405020304" pitchFamily="18" charset="0"/>
                <a:cs typeface="Times New Roman" panose="02020603050405020304" pitchFamily="18" charset="0"/>
              </a:rPr>
              <a:t>	</a:t>
            </a:r>
          </a:p>
          <a:p>
            <a:pPr eaLnBrk="1" hangingPunct="1">
              <a:buFontTx/>
              <a:buNone/>
            </a:pPr>
            <a:r>
              <a:rPr lang="nl-NL" altLang="nl-NL" sz="1800" b="1" u="sng" dirty="0">
                <a:latin typeface="Arial" panose="020B0604020202020204" pitchFamily="34" charset="0"/>
                <a:cs typeface="Arial" panose="020B0604020202020204" pitchFamily="34" charset="0"/>
              </a:rPr>
              <a:t>Ballastsysteem</a:t>
            </a:r>
          </a:p>
          <a:p>
            <a:pPr eaLnBrk="1" hangingPunct="1">
              <a:buFontTx/>
              <a:buNone/>
            </a:pPr>
            <a:r>
              <a:rPr lang="nl-NL" altLang="nl-NL" sz="1800" dirty="0">
                <a:latin typeface="Arial" panose="020B0604020202020204" pitchFamily="34" charset="0"/>
                <a:cs typeface="Arial" panose="020B0604020202020204" pitchFamily="34" charset="0"/>
              </a:rPr>
              <a:t>13 gescheiden ballasttanks</a:t>
            </a:r>
          </a:p>
          <a:p>
            <a:pPr eaLnBrk="1" hangingPunct="1">
              <a:buFontTx/>
              <a:buNone/>
            </a:pPr>
            <a:r>
              <a:rPr lang="nl-NL" altLang="nl-NL" sz="1800" dirty="0">
                <a:latin typeface="Arial" panose="020B0604020202020204" pitchFamily="34" charset="0"/>
                <a:cs typeface="Arial" panose="020B0604020202020204" pitchFamily="34" charset="0"/>
              </a:rPr>
              <a:t>2 ballastpompen [1100 m</a:t>
            </a:r>
            <a:r>
              <a:rPr lang="nl-NL" altLang="nl-NL" sz="1800" baseline="30000" dirty="0">
                <a:latin typeface="Arial" panose="020B0604020202020204" pitchFamily="34" charset="0"/>
                <a:cs typeface="Arial" panose="020B0604020202020204" pitchFamily="34" charset="0"/>
              </a:rPr>
              <a:t>3</a:t>
            </a:r>
            <a:r>
              <a:rPr lang="nl-NL" altLang="nl-NL" sz="1800" dirty="0">
                <a:latin typeface="Arial" panose="020B0604020202020204" pitchFamily="34" charset="0"/>
                <a:cs typeface="Arial" panose="020B0604020202020204" pitchFamily="34" charset="0"/>
              </a:rPr>
              <a:t>/u]</a:t>
            </a:r>
          </a:p>
          <a:p>
            <a:pPr algn="ctr" eaLnBrk="1" hangingPunct="1">
              <a:buFontTx/>
              <a:buNone/>
            </a:pPr>
            <a:endParaRPr lang="nl-NL" altLang="nl-NL" sz="1800" dirty="0">
              <a:latin typeface="Times New Roman" panose="02020603050405020304" pitchFamily="18" charset="0"/>
              <a:cs typeface="Times New Roman" panose="02020603050405020304" pitchFamily="18" charset="0"/>
            </a:endParaRPr>
          </a:p>
          <a:p>
            <a:pPr algn="ctr" eaLnBrk="1" hangingPunct="1">
              <a:buFontTx/>
              <a:buNone/>
            </a:pPr>
            <a:endParaRPr lang="nl-NL" altLang="nl-NL" sz="1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832B652-2BD9-4E0B-B543-5C349248C035}"/>
              </a:ext>
            </a:extLst>
          </p:cNvPr>
          <p:cNvSpPr txBox="1"/>
          <p:nvPr/>
        </p:nvSpPr>
        <p:spPr>
          <a:xfrm>
            <a:off x="3749041" y="875784"/>
            <a:ext cx="4847802" cy="1754326"/>
          </a:xfrm>
          <a:prstGeom prst="rect">
            <a:avLst/>
          </a:prstGeom>
          <a:noFill/>
        </p:spPr>
        <p:txBody>
          <a:bodyPr wrap="none" rtlCol="0">
            <a:spAutoFit/>
          </a:bodyPr>
          <a:lstStyle/>
          <a:p>
            <a:pPr eaLnBrk="1" hangingPunct="1">
              <a:buFontTx/>
              <a:buNone/>
            </a:pPr>
            <a:r>
              <a:rPr lang="nl-NL" altLang="nl-NL" sz="1800" b="1" u="sng" dirty="0">
                <a:latin typeface="Arial" panose="020B0604020202020204" pitchFamily="34" charset="0"/>
                <a:cs typeface="Arial" panose="020B0604020202020204" pitchFamily="34" charset="0"/>
              </a:rPr>
              <a:t>Ladingsysteem</a:t>
            </a:r>
          </a:p>
          <a:p>
            <a:pPr eaLnBrk="1" hangingPunct="1">
              <a:buFontTx/>
              <a:buNone/>
            </a:pPr>
            <a:r>
              <a:rPr lang="nl-NL" altLang="nl-NL" sz="1800" dirty="0">
                <a:latin typeface="Arial" panose="020B0604020202020204" pitchFamily="34" charset="0"/>
                <a:cs typeface="Arial" panose="020B0604020202020204" pitchFamily="34" charset="0"/>
              </a:rPr>
              <a:t>12 ladingtanks + twee sloptanks     </a:t>
            </a:r>
          </a:p>
          <a:p>
            <a:pPr eaLnBrk="1" hangingPunct="1">
              <a:buFontTx/>
              <a:buNone/>
            </a:pPr>
            <a:r>
              <a:rPr lang="nl-NL" altLang="nl-NL" sz="1800" dirty="0">
                <a:latin typeface="Arial" panose="020B0604020202020204" pitchFamily="34" charset="0"/>
                <a:cs typeface="Arial" panose="020B0604020202020204" pitchFamily="34" charset="0"/>
              </a:rPr>
              <a:t>7 </a:t>
            </a:r>
            <a:r>
              <a:rPr lang="nl-NL" altLang="nl-NL" sz="1800" dirty="0" err="1">
                <a:latin typeface="Arial" panose="020B0604020202020204" pitchFamily="34" charset="0"/>
                <a:cs typeface="Arial" panose="020B0604020202020204" pitchFamily="34" charset="0"/>
              </a:rPr>
              <a:t>manifoldaansluitingen</a:t>
            </a:r>
            <a:r>
              <a:rPr lang="nl-NL" altLang="nl-NL" sz="1800" dirty="0">
                <a:latin typeface="Arial" panose="020B0604020202020204" pitchFamily="34" charset="0"/>
                <a:cs typeface="Arial" panose="020B0604020202020204" pitchFamily="34" charset="0"/>
              </a:rPr>
              <a:t> (voor lading)</a:t>
            </a:r>
          </a:p>
          <a:p>
            <a:pPr eaLnBrk="1" hangingPunct="1">
              <a:buFontTx/>
              <a:buNone/>
            </a:pPr>
            <a:r>
              <a:rPr lang="nl-NL" altLang="nl-NL" sz="1800" dirty="0" err="1">
                <a:latin typeface="Arial" panose="020B0604020202020204" pitchFamily="34" charset="0"/>
                <a:cs typeface="Arial" panose="020B0604020202020204" pitchFamily="34" charset="0"/>
              </a:rPr>
              <a:t>Deepwell</a:t>
            </a:r>
            <a:r>
              <a:rPr lang="nl-NL" altLang="nl-NL" sz="1800" dirty="0">
                <a:latin typeface="Arial" panose="020B0604020202020204" pitchFamily="34" charset="0"/>
                <a:cs typeface="Arial" panose="020B0604020202020204" pitchFamily="34" charset="0"/>
              </a:rPr>
              <a:t> pomp in elke ladingstank [860 m</a:t>
            </a:r>
            <a:r>
              <a:rPr lang="nl-NL" altLang="nl-NL" sz="1800" baseline="30000" dirty="0">
                <a:latin typeface="Arial" panose="020B0604020202020204" pitchFamily="34" charset="0"/>
                <a:cs typeface="Arial" panose="020B0604020202020204" pitchFamily="34" charset="0"/>
              </a:rPr>
              <a:t>3</a:t>
            </a:r>
            <a:r>
              <a:rPr lang="nl-NL" altLang="nl-NL" sz="1800" dirty="0">
                <a:latin typeface="Arial" panose="020B0604020202020204" pitchFamily="34" charset="0"/>
                <a:cs typeface="Arial" panose="020B0604020202020204" pitchFamily="34" charset="0"/>
              </a:rPr>
              <a:t>/u]</a:t>
            </a:r>
          </a:p>
          <a:p>
            <a:pPr eaLnBrk="1" hangingPunct="1">
              <a:buFontTx/>
              <a:buNone/>
            </a:pPr>
            <a:r>
              <a:rPr lang="nl-NL" altLang="nl-NL" sz="1800" dirty="0" err="1">
                <a:latin typeface="Arial" panose="020B0604020202020204" pitchFamily="34" charset="0"/>
                <a:cs typeface="Arial" panose="020B0604020202020204" pitchFamily="34" charset="0"/>
              </a:rPr>
              <a:t>Heaters</a:t>
            </a:r>
            <a:r>
              <a:rPr lang="nl-NL" altLang="nl-NL" sz="1800" dirty="0">
                <a:latin typeface="Arial" panose="020B0604020202020204" pitchFamily="34" charset="0"/>
                <a:cs typeface="Arial" panose="020B0604020202020204" pitchFamily="34" charset="0"/>
              </a:rPr>
              <a:t> aan dek</a:t>
            </a:r>
          </a:p>
          <a:p>
            <a:endParaRPr lang="nl-NL" dirty="0"/>
          </a:p>
        </p:txBody>
      </p:sp>
      <p:sp>
        <p:nvSpPr>
          <p:cNvPr id="9" name="Rectangle 5">
            <a:extLst>
              <a:ext uri="{FF2B5EF4-FFF2-40B4-BE49-F238E27FC236}">
                <a16:creationId xmlns:a16="http://schemas.microsoft.com/office/drawing/2014/main" id="{BE604573-2405-4B8B-947A-6E5A0C67F34B}"/>
              </a:ext>
            </a:extLst>
          </p:cNvPr>
          <p:cNvSpPr txBox="1">
            <a:spLocks noChangeArrowheads="1"/>
          </p:cNvSpPr>
          <p:nvPr/>
        </p:nvSpPr>
        <p:spPr>
          <a:xfrm>
            <a:off x="1870364" y="178795"/>
            <a:ext cx="8229600" cy="44926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5800" b="1" kern="1200">
                <a:solidFill>
                  <a:schemeClr val="bg1"/>
                </a:solidFill>
                <a:latin typeface="+mj-lt"/>
                <a:ea typeface="+mj-ea"/>
                <a:cs typeface="+mj-cs"/>
              </a:defRPr>
            </a:lvl1pPr>
          </a:lstStyle>
          <a:p>
            <a:pPr algn="ctr"/>
            <a:r>
              <a:rPr lang="nl-NL" altLang="nl-NL" sz="3000" dirty="0">
                <a:solidFill>
                  <a:schemeClr val="tx1"/>
                </a:solidFill>
                <a:latin typeface="Arial" panose="020B0604020202020204" pitchFamily="34" charset="0"/>
                <a:cs typeface="Arial" panose="020B0604020202020204" pitchFamily="34" charset="0"/>
              </a:rPr>
              <a:t>Lading en Ballast systemen</a:t>
            </a:r>
          </a:p>
        </p:txBody>
      </p:sp>
      <p:pic>
        <p:nvPicPr>
          <p:cNvPr id="10" name="Picture 4">
            <a:extLst>
              <a:ext uri="{FF2B5EF4-FFF2-40B4-BE49-F238E27FC236}">
                <a16:creationId xmlns:a16="http://schemas.microsoft.com/office/drawing/2014/main" id="{35905EC8-2447-48CC-A6F5-F42E283F24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900" y="2274889"/>
            <a:ext cx="457200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69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6980BEF-40F8-49C3-83BB-4332BEF90F76}"/>
              </a:ext>
            </a:extLst>
          </p:cNvPr>
          <p:cNvSpPr>
            <a:spLocks noGrp="1"/>
          </p:cNvSpPr>
          <p:nvPr>
            <p:ph type="pic" sz="quarter" idx="10"/>
          </p:nvPr>
        </p:nvSpPr>
        <p:spPr/>
      </p:sp>
      <p:sp>
        <p:nvSpPr>
          <p:cNvPr id="3" name="Subtitle 2">
            <a:extLst>
              <a:ext uri="{FF2B5EF4-FFF2-40B4-BE49-F238E27FC236}">
                <a16:creationId xmlns:a16="http://schemas.microsoft.com/office/drawing/2014/main" id="{6E740802-22E3-444D-8023-02F55D874637}"/>
              </a:ext>
            </a:extLst>
          </p:cNvPr>
          <p:cNvSpPr>
            <a:spLocks noGrp="1"/>
          </p:cNvSpPr>
          <p:nvPr>
            <p:ph type="subTitle" idx="1"/>
          </p:nvPr>
        </p:nvSpPr>
        <p:spPr/>
        <p:txBody>
          <a:bodyPr/>
          <a:lstStyle/>
          <a:p>
            <a:endParaRPr lang="nl-NL"/>
          </a:p>
        </p:txBody>
      </p:sp>
      <p:pic>
        <p:nvPicPr>
          <p:cNvPr id="6" name="Picture 5" descr="Diagram, engineering drawing&#10;&#10;Description automatically generated">
            <a:extLst>
              <a:ext uri="{FF2B5EF4-FFF2-40B4-BE49-F238E27FC236}">
                <a16:creationId xmlns:a16="http://schemas.microsoft.com/office/drawing/2014/main" id="{D7793134-480E-45E6-879E-76E54E51EC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r="1414" b="60629"/>
          <a:stretch/>
        </p:blipFill>
        <p:spPr bwMode="auto">
          <a:xfrm>
            <a:off x="996291" y="1496290"/>
            <a:ext cx="10199417" cy="325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a16="http://schemas.microsoft.com/office/drawing/2014/main" id="{41505E5D-D471-4179-A739-C3BF34356AFC}"/>
              </a:ext>
            </a:extLst>
          </p:cNvPr>
          <p:cNvSpPr txBox="1">
            <a:spLocks noChangeArrowheads="1"/>
          </p:cNvSpPr>
          <p:nvPr/>
        </p:nvSpPr>
        <p:spPr>
          <a:xfrm>
            <a:off x="1870364" y="178795"/>
            <a:ext cx="8229600" cy="449262"/>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5800" b="1" kern="1200">
                <a:solidFill>
                  <a:schemeClr val="bg1"/>
                </a:solidFill>
                <a:latin typeface="+mj-lt"/>
                <a:ea typeface="+mj-ea"/>
                <a:cs typeface="+mj-cs"/>
              </a:defRPr>
            </a:lvl1pPr>
          </a:lstStyle>
          <a:p>
            <a:pPr algn="ctr"/>
            <a:r>
              <a:rPr lang="nl-NL" altLang="nl-NL" sz="3000" dirty="0">
                <a:solidFill>
                  <a:schemeClr val="tx1"/>
                </a:solidFill>
                <a:latin typeface="Arial" panose="020B0604020202020204" pitchFamily="34" charset="0"/>
                <a:cs typeface="Arial" panose="020B0604020202020204" pitchFamily="34" charset="0"/>
              </a:rPr>
              <a:t>Schematische </a:t>
            </a:r>
            <a:r>
              <a:rPr lang="nl-NL" altLang="nl-NL" sz="3000" dirty="0" err="1">
                <a:solidFill>
                  <a:schemeClr val="tx1"/>
                </a:solidFill>
                <a:latin typeface="Arial" panose="020B0604020202020204" pitchFamily="34" charset="0"/>
                <a:cs typeface="Arial" panose="020B0604020202020204" pitchFamily="34" charset="0"/>
              </a:rPr>
              <a:t>Layout</a:t>
            </a:r>
            <a:r>
              <a:rPr lang="nl-NL" altLang="nl-NL" sz="30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64794773"/>
      </p:ext>
    </p:extLst>
  </p:cSld>
  <p:clrMapOvr>
    <a:masterClrMapping/>
  </p:clrMapOvr>
</p:sld>
</file>

<file path=ppt/theme/theme1.xml><?xml version="1.0" encoding="utf-8"?>
<a:theme xmlns:a="http://schemas.openxmlformats.org/drawingml/2006/main" name="MSTC">
  <a:themeElements>
    <a:clrScheme name="MSTC">
      <a:dk1>
        <a:srgbClr val="1C1C1A"/>
      </a:dk1>
      <a:lt1>
        <a:srgbClr val="FFFFFF"/>
      </a:lt1>
      <a:dk2>
        <a:srgbClr val="0F32A0"/>
      </a:dk2>
      <a:lt2>
        <a:srgbClr val="FFFFFF"/>
      </a:lt2>
      <a:accent1>
        <a:srgbClr val="0F32A0"/>
      </a:accent1>
      <a:accent2>
        <a:srgbClr val="2CAAAA"/>
      </a:accent2>
      <a:accent3>
        <a:srgbClr val="FFFFFF"/>
      </a:accent3>
      <a:accent4>
        <a:srgbClr val="0F32A0"/>
      </a:accent4>
      <a:accent5>
        <a:srgbClr val="2CAAAA"/>
      </a:accent5>
      <a:accent6>
        <a:srgbClr val="FFFFFF"/>
      </a:accent6>
      <a:hlink>
        <a:srgbClr val="19329B"/>
      </a:hlink>
      <a:folHlink>
        <a:srgbClr val="19329B"/>
      </a:folHlink>
    </a:clrScheme>
    <a:fontScheme name="NHL Stenden">
      <a:majorFont>
        <a:latin typeface="Calibri"/>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TC PowerPoint sjabloon" id="{9440278B-2C21-D148-966F-F3746D52FB70}" vid="{DE589D39-82A5-B24A-99F9-05A9D070FE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6215F1A87D1A45A40C4620EA9043C0" ma:contentTypeVersion="8" ma:contentTypeDescription="Een nieuw document maken." ma:contentTypeScope="" ma:versionID="cd58477370405ced3181702a335d8c21">
  <xsd:schema xmlns:xsd="http://www.w3.org/2001/XMLSchema" xmlns:xs="http://www.w3.org/2001/XMLSchema" xmlns:p="http://schemas.microsoft.com/office/2006/metadata/properties" xmlns:ns2="8352c4a5-4dc9-451e-a63d-17857af095a4" xmlns:ns3="04f016c4-43ed-49cd-a98c-86b74cf248a7" targetNamespace="http://schemas.microsoft.com/office/2006/metadata/properties" ma:root="true" ma:fieldsID="d1e666b104dc9eec77fcbd393309e4d7" ns2:_="" ns3:_="">
    <xsd:import namespace="8352c4a5-4dc9-451e-a63d-17857af095a4"/>
    <xsd:import namespace="04f016c4-43ed-49cd-a98c-86b74cf248a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52c4a5-4dc9-451e-a63d-17857af095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f016c4-43ed-49cd-a98c-86b74cf248a7"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2F1F0B-E916-4D8A-9057-15970482E1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52c4a5-4dc9-451e-a63d-17857af095a4"/>
    <ds:schemaRef ds:uri="04f016c4-43ed-49cd-a98c-86b74cf248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C593F0-4595-448C-B1B2-76D90BA26E55}">
  <ds:schemaRefs>
    <ds:schemaRef ds:uri="8352c4a5-4dc9-451e-a63d-17857af095a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4f016c4-43ed-49cd-a98c-86b74cf248a7"/>
    <ds:schemaRef ds:uri="http://www.w3.org/XML/1998/namespace"/>
  </ds:schemaRefs>
</ds:datastoreItem>
</file>

<file path=customXml/itemProps3.xml><?xml version="1.0" encoding="utf-8"?>
<ds:datastoreItem xmlns:ds="http://schemas.openxmlformats.org/officeDocument/2006/customXml" ds:itemID="{CCB1B2F9-4307-426B-AE40-E7CB5997A0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MSTC PowerPoint sjabloon</Template>
  <TotalTime>4951</TotalTime>
  <Words>1512</Words>
  <Application>Microsoft Office PowerPoint</Application>
  <PresentationFormat>Widescreen</PresentationFormat>
  <Paragraphs>209</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vt:lpstr>
      <vt:lpstr>Calibri</vt:lpstr>
      <vt:lpstr>Courier New</vt:lpstr>
      <vt:lpstr>Times New Roman</vt:lpstr>
      <vt:lpstr>MSTC</vt:lpstr>
      <vt:lpstr>Cargo Handling Simulator  2-MHBO</vt:lpstr>
      <vt:lpstr>1872 Eerste zeegaande stoom aangedreven tanker wordt gebouw [De Vaderland] 1886 3000t DWT tanker Gluckauf 1893 Gluckauf loopt aan de grond bij Fire Island (New York) 1942/45  +500 T2-tankers worden gebouwd in de VS  De standaard T2    159m lang   20,7m breed    16613t DWT   1950 Kolen worden vervangen door aardolie 1959 Eerste tanker &gt; 100000t DWT vaart [Universe Apollo] 1967 Suez kanaal sluit, alle scheepvaart moet omvaren via Kaap de Goede Hoop 1979 Grootste tanker ooit gebouwd gaat in de vaart &gt;560000t DWT en 458m lang </vt:lpstr>
      <vt:lpstr>PowerPoint Presentation</vt:lpstr>
      <vt:lpstr>1950 Kolen worden vervangen door aardolie 1959 Eerste tanker &gt; 100000t DWT vaart [Universe Apollo] 1967 Suez kanaal sluit, alle scheepvaart moet omvaren via Kaap de Goede Hoop 1997 Grootste schip ooit gebouwd &gt;560000t DWT en 458m lang [Knock Nevis] </vt:lpstr>
      <vt:lpstr>Vanaf 1982 zijn alle Crude oil tankers [&gt;20000t DWT] en producten tankers [&gt;30000t DWT] verplicht om segregated ballast tanks te hebben.  Segregated Ballast tanks Dit zijn tanks die compleet onafhankelijk zijn van de ladingsystemen en voldoende capaciteit hebben om aan de volgende eisen te voldoen:  Diepgang midscheep  ≥  2,0m+0,02L  Trim achterover   ≤ 0,015L   Schroef is volledig onderwater  1993 Verplicht dubbele bodem en huid alle nieuwbouw 2000 Verplicht dubbele bodem en huid alle schepen 2015 Alle varende schepen verplicht een dubbele huid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Inhoud van een tank berekenen  Optie 1:  Laat je meetlint in de sounding pipe naar de bodem van de tank zakken.   Wanneer je het meetlint weer oprolt, lees je de afstand af.  Kijk in je sounding tables, en lees de inhoud van de tank af met de verkregen afstand.  </vt:lpstr>
      <vt:lpstr>Inhoud van een tank berekenen  Optie 2 : Laat je meetlint in de sounding pipe zakken totdat je de inhoud van de tank aanraakt. Je meet nu de ullage van de tank.  Lees de afstand af op je meetlint  Kijk in je sounding tables, en lees de inhoud van de tank af met de verkregen afstand.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Roelof Vellinga</dc:creator>
  <dc:description>Template by Orange Pepper_x000d_
Design by G2K_x000d_
2018</dc:description>
  <cp:lastModifiedBy>Lynn Vleugels</cp:lastModifiedBy>
  <cp:revision>23</cp:revision>
  <dcterms:created xsi:type="dcterms:W3CDTF">2021-06-18T06:53:34Z</dcterms:created>
  <dcterms:modified xsi:type="dcterms:W3CDTF">2022-01-21T13:23:32Z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0x010100736215F1A87D1A45A40C4620EA9043C0</vt:lpwstr>
  </property>
</Properties>
</file>