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Lst>
  <p:notesMasterIdLst>
    <p:notesMasterId r:id="rId17"/>
  </p:notesMasterIdLst>
  <p:handoutMasterIdLst>
    <p:handoutMasterId r:id="rId18"/>
  </p:handoutMasterIdLst>
  <p:sldIdLst>
    <p:sldId id="256" r:id="rId5"/>
    <p:sldId id="262" r:id="rId6"/>
    <p:sldId id="297" r:id="rId7"/>
    <p:sldId id="300" r:id="rId8"/>
    <p:sldId id="301" r:id="rId9"/>
    <p:sldId id="302" r:id="rId10"/>
    <p:sldId id="303" r:id="rId11"/>
    <p:sldId id="304" r:id="rId12"/>
    <p:sldId id="305" r:id="rId13"/>
    <p:sldId id="306" r:id="rId14"/>
    <p:sldId id="267" r:id="rId15"/>
    <p:sldId id="268" r:id="rId16"/>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598D"/>
    <a:srgbClr val="646C92"/>
    <a:srgbClr val="5A6B76"/>
    <a:srgbClr val="5A6E6E"/>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CE7D61-E1BA-4948-BF0A-8904314F8B2D}" v="3" dt="2024-01-18T12:19:36.7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934"/>
  </p:normalViewPr>
  <p:slideViewPr>
    <p:cSldViewPr snapToGrid="0">
      <p:cViewPr varScale="1">
        <p:scale>
          <a:sx n="77" d="100"/>
          <a:sy n="77" d="100"/>
        </p:scale>
        <p:origin x="232" y="7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6" d="100"/>
          <a:sy n="96" d="100"/>
        </p:scale>
        <p:origin x="280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n Vleugels" userId="2d3431dd-0a2b-4cc7-b2a3-6486e96dbbde" providerId="ADAL" clId="{37CE7D61-E1BA-4948-BF0A-8904314F8B2D}"/>
    <pc:docChg chg="undo custSel modSld">
      <pc:chgData name="Lynn Vleugels" userId="2d3431dd-0a2b-4cc7-b2a3-6486e96dbbde" providerId="ADAL" clId="{37CE7D61-E1BA-4948-BF0A-8904314F8B2D}" dt="2024-01-18T13:31:15.528" v="99" actId="11529"/>
      <pc:docMkLst>
        <pc:docMk/>
      </pc:docMkLst>
      <pc:sldChg chg="addSp delSp modSp mod">
        <pc:chgData name="Lynn Vleugels" userId="2d3431dd-0a2b-4cc7-b2a3-6486e96dbbde" providerId="ADAL" clId="{37CE7D61-E1BA-4948-BF0A-8904314F8B2D}" dt="2024-01-18T13:31:15.528" v="99" actId="11529"/>
        <pc:sldMkLst>
          <pc:docMk/>
          <pc:sldMk cId="962321713" sldId="297"/>
        </pc:sldMkLst>
        <pc:spChg chg="mod">
          <ac:chgData name="Lynn Vleugels" userId="2d3431dd-0a2b-4cc7-b2a3-6486e96dbbde" providerId="ADAL" clId="{37CE7D61-E1BA-4948-BF0A-8904314F8B2D}" dt="2024-01-18T12:16:52.548" v="23" actId="20577"/>
          <ac:spMkLst>
            <pc:docMk/>
            <pc:sldMk cId="962321713" sldId="297"/>
            <ac:spMk id="2" creationId="{901FB443-F374-4074-A3AF-F824D82C8FE2}"/>
          </ac:spMkLst>
        </pc:spChg>
        <pc:spChg chg="add mod">
          <ac:chgData name="Lynn Vleugels" userId="2d3431dd-0a2b-4cc7-b2a3-6486e96dbbde" providerId="ADAL" clId="{37CE7D61-E1BA-4948-BF0A-8904314F8B2D}" dt="2024-01-18T13:31:05.081" v="98" actId="1076"/>
          <ac:spMkLst>
            <pc:docMk/>
            <pc:sldMk cId="962321713" sldId="297"/>
            <ac:spMk id="5" creationId="{53E2630A-996A-6D05-F65B-CFE64EA71849}"/>
          </ac:spMkLst>
        </pc:spChg>
        <pc:spChg chg="add ord">
          <ac:chgData name="Lynn Vleugels" userId="2d3431dd-0a2b-4cc7-b2a3-6486e96dbbde" providerId="ADAL" clId="{37CE7D61-E1BA-4948-BF0A-8904314F8B2D}" dt="2024-01-18T13:30:50.915" v="93" actId="167"/>
          <ac:spMkLst>
            <pc:docMk/>
            <pc:sldMk cId="962321713" sldId="297"/>
            <ac:spMk id="6" creationId="{1C149856-6EF2-763C-2E85-21D8C8ADAA92}"/>
          </ac:spMkLst>
        </pc:spChg>
        <pc:spChg chg="mod">
          <ac:chgData name="Lynn Vleugels" userId="2d3431dd-0a2b-4cc7-b2a3-6486e96dbbde" providerId="ADAL" clId="{37CE7D61-E1BA-4948-BF0A-8904314F8B2D}" dt="2024-01-18T12:19:00.796" v="66" actId="20577"/>
          <ac:spMkLst>
            <pc:docMk/>
            <pc:sldMk cId="962321713" sldId="297"/>
            <ac:spMk id="21" creationId="{5F657AA8-2A35-213B-281A-5AC79DA0BE68}"/>
          </ac:spMkLst>
        </pc:spChg>
        <pc:graphicFrameChg chg="add mod modGraphic">
          <ac:chgData name="Lynn Vleugels" userId="2d3431dd-0a2b-4cc7-b2a3-6486e96dbbde" providerId="ADAL" clId="{37CE7D61-E1BA-4948-BF0A-8904314F8B2D}" dt="2024-01-18T12:20:27.700" v="88" actId="14100"/>
          <ac:graphicFrameMkLst>
            <pc:docMk/>
            <pc:sldMk cId="962321713" sldId="297"/>
            <ac:graphicFrameMk id="3" creationId="{130FF221-FC52-3BE8-A103-611965A5ECD8}"/>
          </ac:graphicFrameMkLst>
        </pc:graphicFrameChg>
        <pc:picChg chg="del">
          <ac:chgData name="Lynn Vleugels" userId="2d3431dd-0a2b-4cc7-b2a3-6486e96dbbde" providerId="ADAL" clId="{37CE7D61-E1BA-4948-BF0A-8904314F8B2D}" dt="2024-01-18T12:16:54.353" v="24" actId="478"/>
          <ac:picMkLst>
            <pc:docMk/>
            <pc:sldMk cId="962321713" sldId="297"/>
            <ac:picMk id="16" creationId="{09430E8B-AAF1-06E7-218D-1F57F4C6F288}"/>
          </ac:picMkLst>
        </pc:picChg>
        <pc:cxnChg chg="add">
          <ac:chgData name="Lynn Vleugels" userId="2d3431dd-0a2b-4cc7-b2a3-6486e96dbbde" providerId="ADAL" clId="{37CE7D61-E1BA-4948-BF0A-8904314F8B2D}" dt="2024-01-18T13:31:15.528" v="99" actId="11529"/>
          <ac:cxnSpMkLst>
            <pc:docMk/>
            <pc:sldMk cId="962321713" sldId="297"/>
            <ac:cxnSpMk id="8" creationId="{81DB546D-6AE6-BCF4-D07A-815FF72C34BA}"/>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8AD652-A6FC-48C1-8F8D-64A55245C12B}" type="doc">
      <dgm:prSet loTypeId="urn:microsoft.com/office/officeart/2016/7/layout/LinearBlockProcessNumbered#1" loCatId="process" qsTypeId="urn:microsoft.com/office/officeart/2005/8/quickstyle/simple1" qsCatId="simple" csTypeId="urn:microsoft.com/office/officeart/2005/8/colors/colorful2" csCatId="colorful" phldr="1"/>
      <dgm:spPr/>
      <dgm:t>
        <a:bodyPr rtlCol="0"/>
        <a:lstStyle/>
        <a:p>
          <a:pPr rtl="0"/>
          <a:endParaRPr lang="en-US"/>
        </a:p>
      </dgm:t>
    </dgm:pt>
    <dgm:pt modelId="{BEA549D7-4274-48CC-BC1A-D3534675573B}">
      <dgm:prSet custT="1"/>
      <dgm:spPr>
        <a:solidFill>
          <a:schemeClr val="accent2">
            <a:lumMod val="75000"/>
          </a:schemeClr>
        </a:solidFill>
      </dgm:spPr>
      <dgm:t>
        <a:bodyPr rtlCol="0"/>
        <a:lstStyle/>
        <a:p>
          <a:pPr rtl="0"/>
          <a:r>
            <a:rPr lang="nl-NL" sz="1400" b="0" i="0" u="none" noProof="0" dirty="0"/>
            <a:t>Rooster </a:t>
          </a:r>
        </a:p>
        <a:p>
          <a:pPr rtl="0"/>
          <a:endParaRPr lang="nl-NL" sz="1400" b="0" i="0" u="none" noProof="0" dirty="0"/>
        </a:p>
        <a:p>
          <a:pPr rtl="0"/>
          <a:r>
            <a:rPr lang="nl-NL" sz="1300" b="1" i="0" u="none" noProof="0" dirty="0"/>
            <a:t>“Leerbogen model”</a:t>
          </a:r>
          <a:endParaRPr lang="nl-NL" sz="1300" b="1" noProof="0" dirty="0"/>
        </a:p>
      </dgm:t>
    </dgm:pt>
    <dgm:pt modelId="{78563F9B-89B6-4C70-B414-2D77CD284015}" type="parTrans" cxnId="{0A185261-CCB6-4806-AE27-777579CCA6AE}">
      <dgm:prSet/>
      <dgm:spPr/>
      <dgm:t>
        <a:bodyPr rtlCol="0"/>
        <a:lstStyle/>
        <a:p>
          <a:pPr rtl="0"/>
          <a:endParaRPr lang="nl-NL" noProof="0" dirty="0"/>
        </a:p>
      </dgm:t>
    </dgm:pt>
    <dgm:pt modelId="{E0613AE2-5131-46BE-8016-7B4AFD6022CA}" type="sibTrans" cxnId="{0A185261-CCB6-4806-AE27-777579CCA6AE}">
      <dgm:prSet phldrT="01" phldr="0"/>
      <dgm:spPr/>
      <dgm:t>
        <a:bodyPr rtlCol="0"/>
        <a:lstStyle/>
        <a:p>
          <a:pPr rtl="0"/>
          <a:r>
            <a:rPr lang="nl-NL" noProof="0"/>
            <a:t>01</a:t>
          </a:r>
          <a:endParaRPr lang="nl-NL" noProof="0" dirty="0"/>
        </a:p>
      </dgm:t>
    </dgm:pt>
    <dgm:pt modelId="{BBEA2B22-7A9C-4946-B437-2C636ADC7313}">
      <dgm:prSet custT="1"/>
      <dgm:spPr>
        <a:solidFill>
          <a:srgbClr val="68598D"/>
        </a:solidFill>
      </dgm:spPr>
      <dgm:t>
        <a:bodyPr rtlCol="0"/>
        <a:lstStyle/>
        <a:p>
          <a:pPr rtl="0"/>
          <a:r>
            <a:rPr lang="nl-NL" sz="1400" b="0" i="0" u="none" noProof="0" dirty="0"/>
            <a:t>Check in</a:t>
          </a:r>
        </a:p>
        <a:p>
          <a:pPr rtl="0"/>
          <a:endParaRPr lang="nl-NL" sz="1400" b="0" i="0" u="none" noProof="0" dirty="0"/>
        </a:p>
        <a:p>
          <a:pPr rtl="0"/>
          <a:r>
            <a:rPr lang="nl-NL" sz="1400" b="1" noProof="0" dirty="0"/>
            <a:t>Persoonlijke intro</a:t>
          </a:r>
        </a:p>
      </dgm:t>
    </dgm:pt>
    <dgm:pt modelId="{BFF29A81-E8C9-4AFB-BE4A-A8582D8FB3FD}" type="parTrans" cxnId="{85394E1A-F95A-4761-94B8-F865AE01D8D0}">
      <dgm:prSet/>
      <dgm:spPr/>
      <dgm:t>
        <a:bodyPr rtlCol="0"/>
        <a:lstStyle/>
        <a:p>
          <a:pPr rtl="0"/>
          <a:endParaRPr lang="nl-NL" noProof="0" dirty="0"/>
        </a:p>
      </dgm:t>
    </dgm:pt>
    <dgm:pt modelId="{C2E1395A-B275-47E8-BC9B-288AF8DC30EC}" type="sibTrans" cxnId="{85394E1A-F95A-4761-94B8-F865AE01D8D0}">
      <dgm:prSet phldrT="02" phldr="0"/>
      <dgm:spPr/>
      <dgm:t>
        <a:bodyPr rtlCol="0"/>
        <a:lstStyle/>
        <a:p>
          <a:pPr rtl="0"/>
          <a:r>
            <a:rPr lang="nl-NL" noProof="0"/>
            <a:t>02</a:t>
          </a:r>
          <a:endParaRPr lang="nl-NL" noProof="0" dirty="0"/>
        </a:p>
      </dgm:t>
    </dgm:pt>
    <dgm:pt modelId="{12CAEDC4-5365-4F15-A687-1F4A58F8BE4E}">
      <dgm:prSet custT="1"/>
      <dgm:spPr>
        <a:solidFill>
          <a:srgbClr val="646C92"/>
        </a:solidFill>
      </dgm:spPr>
      <dgm:t>
        <a:bodyPr rtlCol="0"/>
        <a:lstStyle/>
        <a:p>
          <a:pPr rtl="0"/>
          <a:r>
            <a:rPr lang="nl-NL" sz="1400" b="0" i="0" u="none" noProof="0" dirty="0"/>
            <a:t>Laadplan maken</a:t>
          </a:r>
        </a:p>
        <a:p>
          <a:pPr rtl="0"/>
          <a:endParaRPr lang="nl-NL" sz="1400" b="0" i="0" u="none" noProof="0" dirty="0"/>
        </a:p>
        <a:p>
          <a:pPr rtl="0"/>
          <a:r>
            <a:rPr lang="nl-NL" sz="1300" b="1" i="0" u="none" noProof="0" dirty="0"/>
            <a:t>Discussie</a:t>
          </a:r>
          <a:r>
            <a:rPr lang="nl-NL" sz="1400" b="0" i="0" u="none" noProof="0" dirty="0"/>
            <a:t> </a:t>
          </a:r>
          <a:endParaRPr lang="nl-NL" sz="1400" noProof="0" dirty="0"/>
        </a:p>
      </dgm:t>
    </dgm:pt>
    <dgm:pt modelId="{4ECBC469-E2DF-46BC-920F-C88FDE12CD72}" type="parTrans" cxnId="{A1E87F8B-8223-4F32-B81C-0E19BB0F0EEA}">
      <dgm:prSet/>
      <dgm:spPr/>
      <dgm:t>
        <a:bodyPr rtlCol="0"/>
        <a:lstStyle/>
        <a:p>
          <a:pPr rtl="0"/>
          <a:endParaRPr lang="nl-NL" noProof="0" dirty="0"/>
        </a:p>
      </dgm:t>
    </dgm:pt>
    <dgm:pt modelId="{AFCE8FBA-6EAC-44A8-B55F-FDF49470A574}" type="sibTrans" cxnId="{A1E87F8B-8223-4F32-B81C-0E19BB0F0EEA}">
      <dgm:prSet phldrT="03" phldr="0"/>
      <dgm:spPr/>
      <dgm:t>
        <a:bodyPr rtlCol="0"/>
        <a:lstStyle/>
        <a:p>
          <a:pPr rtl="0"/>
          <a:r>
            <a:rPr lang="nl-NL" noProof="0"/>
            <a:t>03</a:t>
          </a:r>
          <a:endParaRPr lang="nl-NL" noProof="0" dirty="0"/>
        </a:p>
      </dgm:t>
    </dgm:pt>
    <dgm:pt modelId="{63001359-C113-45EA-885E-B54D5542D44F}">
      <dgm:prSet custT="1"/>
      <dgm:spPr>
        <a:solidFill>
          <a:srgbClr val="5A6B76"/>
        </a:solidFill>
      </dgm:spPr>
      <dgm:t>
        <a:bodyPr rtlCol="0"/>
        <a:lstStyle/>
        <a:p>
          <a:pPr rtl="0"/>
          <a:r>
            <a:rPr lang="nl-NL" sz="1400" b="0" i="0" u="none" noProof="0" dirty="0"/>
            <a:t>Uitvoeren</a:t>
          </a:r>
        </a:p>
        <a:p>
          <a:pPr rtl="0"/>
          <a:endParaRPr lang="nl-NL" sz="1400" b="0" i="0" u="none" noProof="0" dirty="0"/>
        </a:p>
        <a:p>
          <a:pPr rtl="0"/>
          <a:r>
            <a:rPr lang="nl-NL" sz="1300" b="1" noProof="0" dirty="0"/>
            <a:t>Rollenspel</a:t>
          </a:r>
        </a:p>
      </dgm:t>
    </dgm:pt>
    <dgm:pt modelId="{EFCC96FC-1076-4A0E-B119-B94924371A87}" type="parTrans" cxnId="{BD5B04DF-8F64-4DB3-95ED-039D9AE7B75A}">
      <dgm:prSet/>
      <dgm:spPr/>
      <dgm:t>
        <a:bodyPr rtlCol="0"/>
        <a:lstStyle/>
        <a:p>
          <a:pPr rtl="0"/>
          <a:endParaRPr lang="nl-NL" noProof="0" dirty="0"/>
        </a:p>
      </dgm:t>
    </dgm:pt>
    <dgm:pt modelId="{60BC2331-F690-4E3C-ABD6-DFF22BBDF151}" type="sibTrans" cxnId="{BD5B04DF-8F64-4DB3-95ED-039D9AE7B75A}">
      <dgm:prSet phldrT="04" phldr="0"/>
      <dgm:spPr/>
      <dgm:t>
        <a:bodyPr rtlCol="0"/>
        <a:lstStyle/>
        <a:p>
          <a:pPr rtl="0"/>
          <a:r>
            <a:rPr lang="nl-NL" noProof="0"/>
            <a:t>04</a:t>
          </a:r>
          <a:endParaRPr lang="nl-NL" noProof="0" dirty="0"/>
        </a:p>
      </dgm:t>
    </dgm:pt>
    <dgm:pt modelId="{4373C676-42B5-4BD7-A8E2-1057AE88F257}">
      <dgm:prSet custT="1"/>
      <dgm:spPr>
        <a:solidFill>
          <a:srgbClr val="5A6E6E"/>
        </a:solidFill>
      </dgm:spPr>
      <dgm:t>
        <a:bodyPr rtlCol="0"/>
        <a:lstStyle/>
        <a:p>
          <a:pPr rtl="0"/>
          <a:r>
            <a:rPr lang="nl-NL" sz="1400" noProof="0" dirty="0"/>
            <a:t>Check out</a:t>
          </a:r>
        </a:p>
        <a:p>
          <a:pPr rtl="0"/>
          <a:endParaRPr lang="nl-NL" sz="1400" noProof="0" dirty="0"/>
        </a:p>
        <a:p>
          <a:pPr rtl="0"/>
          <a:r>
            <a:rPr lang="nl-NL" sz="1300" b="1" noProof="0" dirty="0" err="1"/>
            <a:t>One</a:t>
          </a:r>
          <a:r>
            <a:rPr lang="nl-NL" sz="1300" b="1" noProof="0" dirty="0"/>
            <a:t> minute paper</a:t>
          </a:r>
        </a:p>
        <a:p>
          <a:pPr rtl="0"/>
          <a:r>
            <a:rPr lang="nl-NL" sz="1300" b="1" noProof="0" dirty="0"/>
            <a:t>Zelfreflectie</a:t>
          </a:r>
        </a:p>
      </dgm:t>
    </dgm:pt>
    <dgm:pt modelId="{24DA0AE2-01E1-4D40-B562-7A89F8842997}" type="parTrans" cxnId="{AD175329-5799-428D-9CF7-F64C802D8A39}">
      <dgm:prSet/>
      <dgm:spPr/>
      <dgm:t>
        <a:bodyPr rtlCol="0"/>
        <a:lstStyle/>
        <a:p>
          <a:pPr rtl="0"/>
          <a:endParaRPr lang="nl-NL" noProof="0" dirty="0"/>
        </a:p>
      </dgm:t>
    </dgm:pt>
    <dgm:pt modelId="{D3ED181F-E4C0-46DF-BFC2-990CA6573396}" type="sibTrans" cxnId="{AD175329-5799-428D-9CF7-F64C802D8A39}">
      <dgm:prSet phldrT="05" phldr="0"/>
      <dgm:spPr/>
      <dgm:t>
        <a:bodyPr rtlCol="0"/>
        <a:lstStyle/>
        <a:p>
          <a:pPr rtl="0"/>
          <a:r>
            <a:rPr lang="nl-NL" noProof="0"/>
            <a:t>05</a:t>
          </a:r>
          <a:endParaRPr lang="nl-NL" noProof="0" dirty="0"/>
        </a:p>
      </dgm:t>
    </dgm:pt>
    <dgm:pt modelId="{E37A2EB9-BB4F-4C26-8F2C-50128B41FAD0}" type="pres">
      <dgm:prSet presAssocID="{938AD652-A6FC-48C1-8F8D-64A55245C12B}" presName="Name0" presStyleCnt="0">
        <dgm:presLayoutVars>
          <dgm:animLvl val="lvl"/>
          <dgm:resizeHandles val="exact"/>
        </dgm:presLayoutVars>
      </dgm:prSet>
      <dgm:spPr/>
    </dgm:pt>
    <dgm:pt modelId="{95620581-293C-4EA9-AC72-67C634853904}" type="pres">
      <dgm:prSet presAssocID="{BEA549D7-4274-48CC-BC1A-D3534675573B}" presName="compositeNode" presStyleCnt="0">
        <dgm:presLayoutVars>
          <dgm:bulletEnabled val="1"/>
        </dgm:presLayoutVars>
      </dgm:prSet>
      <dgm:spPr/>
    </dgm:pt>
    <dgm:pt modelId="{85A04922-B091-49E1-83F0-2B3D9BAF786D}" type="pres">
      <dgm:prSet presAssocID="{BEA549D7-4274-48CC-BC1A-D3534675573B}" presName="bgRect" presStyleLbl="alignNode1" presStyleIdx="0" presStyleCnt="5"/>
      <dgm:spPr/>
    </dgm:pt>
    <dgm:pt modelId="{1B55EFFE-1044-4C01-8E61-E200D5C36731}" type="pres">
      <dgm:prSet presAssocID="{E0613AE2-5131-46BE-8016-7B4AFD6022CA}" presName="sibTransNodeRect" presStyleLbl="alignNode1" presStyleIdx="0" presStyleCnt="5">
        <dgm:presLayoutVars>
          <dgm:chMax val="0"/>
          <dgm:bulletEnabled val="1"/>
        </dgm:presLayoutVars>
      </dgm:prSet>
      <dgm:spPr/>
    </dgm:pt>
    <dgm:pt modelId="{B9E45448-7C4D-4E80-A4A1-E7463BD574F2}" type="pres">
      <dgm:prSet presAssocID="{BEA549D7-4274-48CC-BC1A-D3534675573B}" presName="nodeRect" presStyleLbl="alignNode1" presStyleIdx="0" presStyleCnt="5">
        <dgm:presLayoutVars>
          <dgm:bulletEnabled val="1"/>
        </dgm:presLayoutVars>
      </dgm:prSet>
      <dgm:spPr/>
    </dgm:pt>
    <dgm:pt modelId="{5D3DB865-EFAC-444B-8451-F14B08C02D35}" type="pres">
      <dgm:prSet presAssocID="{E0613AE2-5131-46BE-8016-7B4AFD6022CA}" presName="sibTrans" presStyleCnt="0"/>
      <dgm:spPr/>
    </dgm:pt>
    <dgm:pt modelId="{05292754-BD69-4459-9CE0-FE6BA3EEE005}" type="pres">
      <dgm:prSet presAssocID="{BBEA2B22-7A9C-4946-B437-2C636ADC7313}" presName="compositeNode" presStyleCnt="0">
        <dgm:presLayoutVars>
          <dgm:bulletEnabled val="1"/>
        </dgm:presLayoutVars>
      </dgm:prSet>
      <dgm:spPr/>
    </dgm:pt>
    <dgm:pt modelId="{C98907A9-E1FE-4D83-8609-7D44B7636182}" type="pres">
      <dgm:prSet presAssocID="{BBEA2B22-7A9C-4946-B437-2C636ADC7313}" presName="bgRect" presStyleLbl="alignNode1" presStyleIdx="1" presStyleCnt="5"/>
      <dgm:spPr/>
    </dgm:pt>
    <dgm:pt modelId="{7577D577-9D15-4AB8-AF3E-C171BC77B812}" type="pres">
      <dgm:prSet presAssocID="{C2E1395A-B275-47E8-BC9B-288AF8DC30EC}" presName="sibTransNodeRect" presStyleLbl="alignNode1" presStyleIdx="1" presStyleCnt="5">
        <dgm:presLayoutVars>
          <dgm:chMax val="0"/>
          <dgm:bulletEnabled val="1"/>
        </dgm:presLayoutVars>
      </dgm:prSet>
      <dgm:spPr/>
    </dgm:pt>
    <dgm:pt modelId="{543071B3-E5D6-443C-A81F-37E1D656CB4E}" type="pres">
      <dgm:prSet presAssocID="{BBEA2B22-7A9C-4946-B437-2C636ADC7313}" presName="nodeRect" presStyleLbl="alignNode1" presStyleIdx="1" presStyleCnt="5">
        <dgm:presLayoutVars>
          <dgm:bulletEnabled val="1"/>
        </dgm:presLayoutVars>
      </dgm:prSet>
      <dgm:spPr/>
    </dgm:pt>
    <dgm:pt modelId="{1AB3E558-02AC-41B1-A816-E580FC442BD4}" type="pres">
      <dgm:prSet presAssocID="{C2E1395A-B275-47E8-BC9B-288AF8DC30EC}" presName="sibTrans" presStyleCnt="0"/>
      <dgm:spPr/>
    </dgm:pt>
    <dgm:pt modelId="{DAB0B4D5-BA12-4203-A855-F0DF2D740AB7}" type="pres">
      <dgm:prSet presAssocID="{12CAEDC4-5365-4F15-A687-1F4A58F8BE4E}" presName="compositeNode" presStyleCnt="0">
        <dgm:presLayoutVars>
          <dgm:bulletEnabled val="1"/>
        </dgm:presLayoutVars>
      </dgm:prSet>
      <dgm:spPr/>
    </dgm:pt>
    <dgm:pt modelId="{5A462FD3-867E-4F03-9D43-8FC4B6496418}" type="pres">
      <dgm:prSet presAssocID="{12CAEDC4-5365-4F15-A687-1F4A58F8BE4E}" presName="bgRect" presStyleLbl="alignNode1" presStyleIdx="2" presStyleCnt="5"/>
      <dgm:spPr/>
    </dgm:pt>
    <dgm:pt modelId="{7950283A-EDC4-44D4-AF4B-F4FB05051470}" type="pres">
      <dgm:prSet presAssocID="{AFCE8FBA-6EAC-44A8-B55F-FDF49470A574}" presName="sibTransNodeRect" presStyleLbl="alignNode1" presStyleIdx="2" presStyleCnt="5">
        <dgm:presLayoutVars>
          <dgm:chMax val="0"/>
          <dgm:bulletEnabled val="1"/>
        </dgm:presLayoutVars>
      </dgm:prSet>
      <dgm:spPr/>
    </dgm:pt>
    <dgm:pt modelId="{18D54E00-AFEE-40AE-B281-81A7314844C1}" type="pres">
      <dgm:prSet presAssocID="{12CAEDC4-5365-4F15-A687-1F4A58F8BE4E}" presName="nodeRect" presStyleLbl="alignNode1" presStyleIdx="2" presStyleCnt="5">
        <dgm:presLayoutVars>
          <dgm:bulletEnabled val="1"/>
        </dgm:presLayoutVars>
      </dgm:prSet>
      <dgm:spPr/>
    </dgm:pt>
    <dgm:pt modelId="{D2C1D1BC-6555-4CC5-A982-C0E5CA9BA835}" type="pres">
      <dgm:prSet presAssocID="{AFCE8FBA-6EAC-44A8-B55F-FDF49470A574}" presName="sibTrans" presStyleCnt="0"/>
      <dgm:spPr/>
    </dgm:pt>
    <dgm:pt modelId="{AC023CBB-9BCB-46E9-84C4-69A3636486C6}" type="pres">
      <dgm:prSet presAssocID="{63001359-C113-45EA-885E-B54D5542D44F}" presName="compositeNode" presStyleCnt="0">
        <dgm:presLayoutVars>
          <dgm:bulletEnabled val="1"/>
        </dgm:presLayoutVars>
      </dgm:prSet>
      <dgm:spPr/>
    </dgm:pt>
    <dgm:pt modelId="{2408570E-3885-4050-AD4F-68135AFA0DF3}" type="pres">
      <dgm:prSet presAssocID="{63001359-C113-45EA-885E-B54D5542D44F}" presName="bgRect" presStyleLbl="alignNode1" presStyleIdx="3" presStyleCnt="5"/>
      <dgm:spPr/>
    </dgm:pt>
    <dgm:pt modelId="{2E5232D0-3F31-49B4-BA6C-474069EA24CC}" type="pres">
      <dgm:prSet presAssocID="{60BC2331-F690-4E3C-ABD6-DFF22BBDF151}" presName="sibTransNodeRect" presStyleLbl="alignNode1" presStyleIdx="3" presStyleCnt="5">
        <dgm:presLayoutVars>
          <dgm:chMax val="0"/>
          <dgm:bulletEnabled val="1"/>
        </dgm:presLayoutVars>
      </dgm:prSet>
      <dgm:spPr/>
    </dgm:pt>
    <dgm:pt modelId="{DC4A7395-AC2E-4FCE-A336-5E27128E9ACD}" type="pres">
      <dgm:prSet presAssocID="{63001359-C113-45EA-885E-B54D5542D44F}" presName="nodeRect" presStyleLbl="alignNode1" presStyleIdx="3" presStyleCnt="5">
        <dgm:presLayoutVars>
          <dgm:bulletEnabled val="1"/>
        </dgm:presLayoutVars>
      </dgm:prSet>
      <dgm:spPr/>
    </dgm:pt>
    <dgm:pt modelId="{1BA10CAA-9136-456A-95EF-890BAD05D6E9}" type="pres">
      <dgm:prSet presAssocID="{60BC2331-F690-4E3C-ABD6-DFF22BBDF151}" presName="sibTrans" presStyleCnt="0"/>
      <dgm:spPr/>
    </dgm:pt>
    <dgm:pt modelId="{DA68E4BA-4BA4-493B-B6BA-4E7AC1F5D952}" type="pres">
      <dgm:prSet presAssocID="{4373C676-42B5-4BD7-A8E2-1057AE88F257}" presName="compositeNode" presStyleCnt="0">
        <dgm:presLayoutVars>
          <dgm:bulletEnabled val="1"/>
        </dgm:presLayoutVars>
      </dgm:prSet>
      <dgm:spPr/>
    </dgm:pt>
    <dgm:pt modelId="{9E9AD039-2CB1-40B0-88CA-F094B81B2B6F}" type="pres">
      <dgm:prSet presAssocID="{4373C676-42B5-4BD7-A8E2-1057AE88F257}" presName="bgRect" presStyleLbl="alignNode1" presStyleIdx="4" presStyleCnt="5"/>
      <dgm:spPr/>
    </dgm:pt>
    <dgm:pt modelId="{A40C415F-DA13-447A-B354-BC1A77B99C4F}" type="pres">
      <dgm:prSet presAssocID="{D3ED181F-E4C0-46DF-BFC2-990CA6573396}" presName="sibTransNodeRect" presStyleLbl="alignNode1" presStyleIdx="4" presStyleCnt="5">
        <dgm:presLayoutVars>
          <dgm:chMax val="0"/>
          <dgm:bulletEnabled val="1"/>
        </dgm:presLayoutVars>
      </dgm:prSet>
      <dgm:spPr/>
    </dgm:pt>
    <dgm:pt modelId="{64AB7F31-F76B-4F96-9751-D932C530FF63}" type="pres">
      <dgm:prSet presAssocID="{4373C676-42B5-4BD7-A8E2-1057AE88F257}" presName="nodeRect" presStyleLbl="alignNode1" presStyleIdx="4" presStyleCnt="5">
        <dgm:presLayoutVars>
          <dgm:bulletEnabled val="1"/>
        </dgm:presLayoutVars>
      </dgm:prSet>
      <dgm:spPr/>
    </dgm:pt>
  </dgm:ptLst>
  <dgm:cxnLst>
    <dgm:cxn modelId="{529BA309-02A5-4E50-B377-6EA5794B5484}" type="presOf" srcId="{938AD652-A6FC-48C1-8F8D-64A55245C12B}" destId="{E37A2EB9-BB4F-4C26-8F2C-50128B41FAD0}" srcOrd="0" destOrd="0" presId="urn:microsoft.com/office/officeart/2016/7/layout/LinearBlockProcessNumbered#1"/>
    <dgm:cxn modelId="{C6BF250C-4DE4-422B-AEB6-BE86CFA83567}" type="presOf" srcId="{4373C676-42B5-4BD7-A8E2-1057AE88F257}" destId="{64AB7F31-F76B-4F96-9751-D932C530FF63}" srcOrd="1" destOrd="0" presId="urn:microsoft.com/office/officeart/2016/7/layout/LinearBlockProcessNumbered#1"/>
    <dgm:cxn modelId="{85394E1A-F95A-4761-94B8-F865AE01D8D0}" srcId="{938AD652-A6FC-48C1-8F8D-64A55245C12B}" destId="{BBEA2B22-7A9C-4946-B437-2C636ADC7313}" srcOrd="1" destOrd="0" parTransId="{BFF29A81-E8C9-4AFB-BE4A-A8582D8FB3FD}" sibTransId="{C2E1395A-B275-47E8-BC9B-288AF8DC30EC}"/>
    <dgm:cxn modelId="{AD175329-5799-428D-9CF7-F64C802D8A39}" srcId="{938AD652-A6FC-48C1-8F8D-64A55245C12B}" destId="{4373C676-42B5-4BD7-A8E2-1057AE88F257}" srcOrd="4" destOrd="0" parTransId="{24DA0AE2-01E1-4D40-B562-7A89F8842997}" sibTransId="{D3ED181F-E4C0-46DF-BFC2-990CA6573396}"/>
    <dgm:cxn modelId="{966DC93C-57E0-4A6C-AFBD-31DEC422EDBA}" type="presOf" srcId="{D3ED181F-E4C0-46DF-BFC2-990CA6573396}" destId="{A40C415F-DA13-447A-B354-BC1A77B99C4F}" srcOrd="0" destOrd="0" presId="urn:microsoft.com/office/officeart/2016/7/layout/LinearBlockProcessNumbered#1"/>
    <dgm:cxn modelId="{0A185261-CCB6-4806-AE27-777579CCA6AE}" srcId="{938AD652-A6FC-48C1-8F8D-64A55245C12B}" destId="{BEA549D7-4274-48CC-BC1A-D3534675573B}" srcOrd="0" destOrd="0" parTransId="{78563F9B-89B6-4C70-B414-2D77CD284015}" sibTransId="{E0613AE2-5131-46BE-8016-7B4AFD6022CA}"/>
    <dgm:cxn modelId="{F4C5A246-F01C-4A30-8E74-2AC918FB6CAB}" type="presOf" srcId="{C2E1395A-B275-47E8-BC9B-288AF8DC30EC}" destId="{7577D577-9D15-4AB8-AF3E-C171BC77B812}" srcOrd="0" destOrd="0" presId="urn:microsoft.com/office/officeart/2016/7/layout/LinearBlockProcessNumbered#1"/>
    <dgm:cxn modelId="{D03F1881-12CC-4A4D-BBAF-0251BFA0E0AD}" type="presOf" srcId="{63001359-C113-45EA-885E-B54D5542D44F}" destId="{DC4A7395-AC2E-4FCE-A336-5E27128E9ACD}" srcOrd="1" destOrd="0" presId="urn:microsoft.com/office/officeart/2016/7/layout/LinearBlockProcessNumbered#1"/>
    <dgm:cxn modelId="{FF931982-1940-468A-8F78-BBF592AEA6E7}" type="presOf" srcId="{BEA549D7-4274-48CC-BC1A-D3534675573B}" destId="{85A04922-B091-49E1-83F0-2B3D9BAF786D}" srcOrd="0" destOrd="0" presId="urn:microsoft.com/office/officeart/2016/7/layout/LinearBlockProcessNumbered#1"/>
    <dgm:cxn modelId="{E6C9638B-7A0A-44B0-8C61-07332C02209A}" type="presOf" srcId="{60BC2331-F690-4E3C-ABD6-DFF22BBDF151}" destId="{2E5232D0-3F31-49B4-BA6C-474069EA24CC}" srcOrd="0" destOrd="0" presId="urn:microsoft.com/office/officeart/2016/7/layout/LinearBlockProcessNumbered#1"/>
    <dgm:cxn modelId="{A1E87F8B-8223-4F32-B81C-0E19BB0F0EEA}" srcId="{938AD652-A6FC-48C1-8F8D-64A55245C12B}" destId="{12CAEDC4-5365-4F15-A687-1F4A58F8BE4E}" srcOrd="2" destOrd="0" parTransId="{4ECBC469-E2DF-46BC-920F-C88FDE12CD72}" sibTransId="{AFCE8FBA-6EAC-44A8-B55F-FDF49470A574}"/>
    <dgm:cxn modelId="{E54C018C-CE35-4E30-ABB8-1FB2FAA0710F}" type="presOf" srcId="{BEA549D7-4274-48CC-BC1A-D3534675573B}" destId="{B9E45448-7C4D-4E80-A4A1-E7463BD574F2}" srcOrd="1" destOrd="0" presId="urn:microsoft.com/office/officeart/2016/7/layout/LinearBlockProcessNumbered#1"/>
    <dgm:cxn modelId="{A3614D8F-0377-48B1-83BF-C2B18ACED321}" type="presOf" srcId="{12CAEDC4-5365-4F15-A687-1F4A58F8BE4E}" destId="{18D54E00-AFEE-40AE-B281-81A7314844C1}" srcOrd="1" destOrd="0" presId="urn:microsoft.com/office/officeart/2016/7/layout/LinearBlockProcessNumbered#1"/>
    <dgm:cxn modelId="{0CA4BEA5-39CF-4034-BCFF-BCCBD5192B82}" type="presOf" srcId="{63001359-C113-45EA-885E-B54D5542D44F}" destId="{2408570E-3885-4050-AD4F-68135AFA0DF3}" srcOrd="0" destOrd="0" presId="urn:microsoft.com/office/officeart/2016/7/layout/LinearBlockProcessNumbered#1"/>
    <dgm:cxn modelId="{B1E5DAA5-4A6A-4998-BB97-C8197EC069AB}" type="presOf" srcId="{4373C676-42B5-4BD7-A8E2-1057AE88F257}" destId="{9E9AD039-2CB1-40B0-88CA-F094B81B2B6F}" srcOrd="0" destOrd="0" presId="urn:microsoft.com/office/officeart/2016/7/layout/LinearBlockProcessNumbered#1"/>
    <dgm:cxn modelId="{AF3E55A9-79BA-4C3C-8096-C42428B03963}" type="presOf" srcId="{AFCE8FBA-6EAC-44A8-B55F-FDF49470A574}" destId="{7950283A-EDC4-44D4-AF4B-F4FB05051470}" srcOrd="0" destOrd="0" presId="urn:microsoft.com/office/officeart/2016/7/layout/LinearBlockProcessNumbered#1"/>
    <dgm:cxn modelId="{BD5B04DF-8F64-4DB3-95ED-039D9AE7B75A}" srcId="{938AD652-A6FC-48C1-8F8D-64A55245C12B}" destId="{63001359-C113-45EA-885E-B54D5542D44F}" srcOrd="3" destOrd="0" parTransId="{EFCC96FC-1076-4A0E-B119-B94924371A87}" sibTransId="{60BC2331-F690-4E3C-ABD6-DFF22BBDF151}"/>
    <dgm:cxn modelId="{B25EADE2-659C-4238-838F-5D47061B4647}" type="presOf" srcId="{BBEA2B22-7A9C-4946-B437-2C636ADC7313}" destId="{543071B3-E5D6-443C-A81F-37E1D656CB4E}" srcOrd="1" destOrd="0" presId="urn:microsoft.com/office/officeart/2016/7/layout/LinearBlockProcessNumbered#1"/>
    <dgm:cxn modelId="{49E05BE4-16D1-4A98-AE3E-F67CE2228AD6}" type="presOf" srcId="{BBEA2B22-7A9C-4946-B437-2C636ADC7313}" destId="{C98907A9-E1FE-4D83-8609-7D44B7636182}" srcOrd="0" destOrd="0" presId="urn:microsoft.com/office/officeart/2016/7/layout/LinearBlockProcessNumbered#1"/>
    <dgm:cxn modelId="{5A49A4E4-247D-45E6-A4C1-BF1974F7F1A2}" type="presOf" srcId="{12CAEDC4-5365-4F15-A687-1F4A58F8BE4E}" destId="{5A462FD3-867E-4F03-9D43-8FC4B6496418}" srcOrd="0" destOrd="0" presId="urn:microsoft.com/office/officeart/2016/7/layout/LinearBlockProcessNumbered#1"/>
    <dgm:cxn modelId="{00619DE8-6CA6-4F37-AEB7-449E34C0ACFA}" type="presOf" srcId="{E0613AE2-5131-46BE-8016-7B4AFD6022CA}" destId="{1B55EFFE-1044-4C01-8E61-E200D5C36731}" srcOrd="0" destOrd="0" presId="urn:microsoft.com/office/officeart/2016/7/layout/LinearBlockProcessNumbered#1"/>
    <dgm:cxn modelId="{AFC357D7-6F36-4DC4-9268-68C654E126F5}" type="presParOf" srcId="{E37A2EB9-BB4F-4C26-8F2C-50128B41FAD0}" destId="{95620581-293C-4EA9-AC72-67C634853904}" srcOrd="0" destOrd="0" presId="urn:microsoft.com/office/officeart/2016/7/layout/LinearBlockProcessNumbered#1"/>
    <dgm:cxn modelId="{E61007F5-3883-44A2-8B99-976E5E395287}" type="presParOf" srcId="{95620581-293C-4EA9-AC72-67C634853904}" destId="{85A04922-B091-49E1-83F0-2B3D9BAF786D}" srcOrd="0" destOrd="0" presId="urn:microsoft.com/office/officeart/2016/7/layout/LinearBlockProcessNumbered#1"/>
    <dgm:cxn modelId="{B85852A8-593C-4746-A896-E2B31A0CC7B4}" type="presParOf" srcId="{95620581-293C-4EA9-AC72-67C634853904}" destId="{1B55EFFE-1044-4C01-8E61-E200D5C36731}" srcOrd="1" destOrd="0" presId="urn:microsoft.com/office/officeart/2016/7/layout/LinearBlockProcessNumbered#1"/>
    <dgm:cxn modelId="{0AEE0AB6-DAF9-4B24-AE58-61860DCCC884}" type="presParOf" srcId="{95620581-293C-4EA9-AC72-67C634853904}" destId="{B9E45448-7C4D-4E80-A4A1-E7463BD574F2}" srcOrd="2" destOrd="0" presId="urn:microsoft.com/office/officeart/2016/7/layout/LinearBlockProcessNumbered#1"/>
    <dgm:cxn modelId="{62F934C1-11D5-4DA6-B641-8BB3CA82316A}" type="presParOf" srcId="{E37A2EB9-BB4F-4C26-8F2C-50128B41FAD0}" destId="{5D3DB865-EFAC-444B-8451-F14B08C02D35}" srcOrd="1" destOrd="0" presId="urn:microsoft.com/office/officeart/2016/7/layout/LinearBlockProcessNumbered#1"/>
    <dgm:cxn modelId="{410B4FC2-81E2-4386-B73B-5CB8B499E096}" type="presParOf" srcId="{E37A2EB9-BB4F-4C26-8F2C-50128B41FAD0}" destId="{05292754-BD69-4459-9CE0-FE6BA3EEE005}" srcOrd="2" destOrd="0" presId="urn:microsoft.com/office/officeart/2016/7/layout/LinearBlockProcessNumbered#1"/>
    <dgm:cxn modelId="{BD290751-BE47-4A08-B4E1-63ED6890D2B1}" type="presParOf" srcId="{05292754-BD69-4459-9CE0-FE6BA3EEE005}" destId="{C98907A9-E1FE-4D83-8609-7D44B7636182}" srcOrd="0" destOrd="0" presId="urn:microsoft.com/office/officeart/2016/7/layout/LinearBlockProcessNumbered#1"/>
    <dgm:cxn modelId="{3C1C94FC-F71E-49C8-A394-E98522E535B9}" type="presParOf" srcId="{05292754-BD69-4459-9CE0-FE6BA3EEE005}" destId="{7577D577-9D15-4AB8-AF3E-C171BC77B812}" srcOrd="1" destOrd="0" presId="urn:microsoft.com/office/officeart/2016/7/layout/LinearBlockProcessNumbered#1"/>
    <dgm:cxn modelId="{6203A28B-364D-4723-BBD8-F84AD6CE138F}" type="presParOf" srcId="{05292754-BD69-4459-9CE0-FE6BA3EEE005}" destId="{543071B3-E5D6-443C-A81F-37E1D656CB4E}" srcOrd="2" destOrd="0" presId="urn:microsoft.com/office/officeart/2016/7/layout/LinearBlockProcessNumbered#1"/>
    <dgm:cxn modelId="{A1280C9A-C57D-4848-929C-172FC1CC578B}" type="presParOf" srcId="{E37A2EB9-BB4F-4C26-8F2C-50128B41FAD0}" destId="{1AB3E558-02AC-41B1-A816-E580FC442BD4}" srcOrd="3" destOrd="0" presId="urn:microsoft.com/office/officeart/2016/7/layout/LinearBlockProcessNumbered#1"/>
    <dgm:cxn modelId="{0D6DC76F-0423-4BE2-A001-D1C8CA450973}" type="presParOf" srcId="{E37A2EB9-BB4F-4C26-8F2C-50128B41FAD0}" destId="{DAB0B4D5-BA12-4203-A855-F0DF2D740AB7}" srcOrd="4" destOrd="0" presId="urn:microsoft.com/office/officeart/2016/7/layout/LinearBlockProcessNumbered#1"/>
    <dgm:cxn modelId="{7D291E1D-5D58-4BD7-80ED-22E4F525AD58}" type="presParOf" srcId="{DAB0B4D5-BA12-4203-A855-F0DF2D740AB7}" destId="{5A462FD3-867E-4F03-9D43-8FC4B6496418}" srcOrd="0" destOrd="0" presId="urn:microsoft.com/office/officeart/2016/7/layout/LinearBlockProcessNumbered#1"/>
    <dgm:cxn modelId="{063CB506-8E88-4910-8F5F-3A18DDD8CB3F}" type="presParOf" srcId="{DAB0B4D5-BA12-4203-A855-F0DF2D740AB7}" destId="{7950283A-EDC4-44D4-AF4B-F4FB05051470}" srcOrd="1" destOrd="0" presId="urn:microsoft.com/office/officeart/2016/7/layout/LinearBlockProcessNumbered#1"/>
    <dgm:cxn modelId="{3BFA06F9-CF85-4A75-8C39-3CEB64798F9E}" type="presParOf" srcId="{DAB0B4D5-BA12-4203-A855-F0DF2D740AB7}" destId="{18D54E00-AFEE-40AE-B281-81A7314844C1}" srcOrd="2" destOrd="0" presId="urn:microsoft.com/office/officeart/2016/7/layout/LinearBlockProcessNumbered#1"/>
    <dgm:cxn modelId="{7F1CFDC4-6E91-48E4-B50A-D5BA65520B0D}" type="presParOf" srcId="{E37A2EB9-BB4F-4C26-8F2C-50128B41FAD0}" destId="{D2C1D1BC-6555-4CC5-A982-C0E5CA9BA835}" srcOrd="5" destOrd="0" presId="urn:microsoft.com/office/officeart/2016/7/layout/LinearBlockProcessNumbered#1"/>
    <dgm:cxn modelId="{B8511F46-F391-4B04-A634-714537366714}" type="presParOf" srcId="{E37A2EB9-BB4F-4C26-8F2C-50128B41FAD0}" destId="{AC023CBB-9BCB-46E9-84C4-69A3636486C6}" srcOrd="6" destOrd="0" presId="urn:microsoft.com/office/officeart/2016/7/layout/LinearBlockProcessNumbered#1"/>
    <dgm:cxn modelId="{F93C4206-C845-42C7-A218-3DF0B8EAE8B9}" type="presParOf" srcId="{AC023CBB-9BCB-46E9-84C4-69A3636486C6}" destId="{2408570E-3885-4050-AD4F-68135AFA0DF3}" srcOrd="0" destOrd="0" presId="urn:microsoft.com/office/officeart/2016/7/layout/LinearBlockProcessNumbered#1"/>
    <dgm:cxn modelId="{25C51E01-E417-43BF-9F17-FE26BA323CEC}" type="presParOf" srcId="{AC023CBB-9BCB-46E9-84C4-69A3636486C6}" destId="{2E5232D0-3F31-49B4-BA6C-474069EA24CC}" srcOrd="1" destOrd="0" presId="urn:microsoft.com/office/officeart/2016/7/layout/LinearBlockProcessNumbered#1"/>
    <dgm:cxn modelId="{CB4BF5EE-8F3B-4656-B18E-AB3694366C77}" type="presParOf" srcId="{AC023CBB-9BCB-46E9-84C4-69A3636486C6}" destId="{DC4A7395-AC2E-4FCE-A336-5E27128E9ACD}" srcOrd="2" destOrd="0" presId="urn:microsoft.com/office/officeart/2016/7/layout/LinearBlockProcessNumbered#1"/>
    <dgm:cxn modelId="{EE8BED4D-8CA3-4F79-97C6-A2E9728B7A93}" type="presParOf" srcId="{E37A2EB9-BB4F-4C26-8F2C-50128B41FAD0}" destId="{1BA10CAA-9136-456A-95EF-890BAD05D6E9}" srcOrd="7" destOrd="0" presId="urn:microsoft.com/office/officeart/2016/7/layout/LinearBlockProcessNumbered#1"/>
    <dgm:cxn modelId="{7AC12FA0-5324-4F3F-B44D-B98FBDA5C1E1}" type="presParOf" srcId="{E37A2EB9-BB4F-4C26-8F2C-50128B41FAD0}" destId="{DA68E4BA-4BA4-493B-B6BA-4E7AC1F5D952}" srcOrd="8" destOrd="0" presId="urn:microsoft.com/office/officeart/2016/7/layout/LinearBlockProcessNumbered#1"/>
    <dgm:cxn modelId="{D0691625-9897-448E-89F7-57FECA0A07AE}" type="presParOf" srcId="{DA68E4BA-4BA4-493B-B6BA-4E7AC1F5D952}" destId="{9E9AD039-2CB1-40B0-88CA-F094B81B2B6F}" srcOrd="0" destOrd="0" presId="urn:microsoft.com/office/officeart/2016/7/layout/LinearBlockProcessNumbered#1"/>
    <dgm:cxn modelId="{0268CE3E-F426-49F1-B014-9B3285E404EC}" type="presParOf" srcId="{DA68E4BA-4BA4-493B-B6BA-4E7AC1F5D952}" destId="{A40C415F-DA13-447A-B354-BC1A77B99C4F}" srcOrd="1" destOrd="0" presId="urn:microsoft.com/office/officeart/2016/7/layout/LinearBlockProcessNumbered#1"/>
    <dgm:cxn modelId="{B26B2CEA-604C-4943-BF9F-001CC219AFF8}" type="presParOf" srcId="{DA68E4BA-4BA4-493B-B6BA-4E7AC1F5D952}" destId="{64AB7F31-F76B-4F96-9751-D932C530FF63}" srcOrd="2" destOrd="0" presId="urn:microsoft.com/office/officeart/2016/7/layout/LinearBlockProcessNumbere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DDEB84-2C6B-41A7-A184-4C74FFED76F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nl-NL"/>
        </a:p>
      </dgm:t>
    </dgm:pt>
    <dgm:pt modelId="{4D90073D-0B06-4EC2-BDB4-4900839091D0}">
      <dgm:prSet phldrT="[Text]">
        <dgm:style>
          <a:lnRef idx="2">
            <a:schemeClr val="accent1"/>
          </a:lnRef>
          <a:fillRef idx="1">
            <a:schemeClr val="lt1"/>
          </a:fillRef>
          <a:effectRef idx="0">
            <a:schemeClr val="accent1"/>
          </a:effectRef>
          <a:fontRef idx="minor">
            <a:schemeClr val="dk1"/>
          </a:fontRef>
        </dgm:style>
      </dgm:prSet>
      <dgm:spPr/>
      <dgm:t>
        <a:bodyPr/>
        <a:lstStyle/>
        <a:p>
          <a:r>
            <a:rPr lang="nl-NL" dirty="0"/>
            <a:t>Chief </a:t>
          </a:r>
          <a:r>
            <a:rPr lang="nl-NL" dirty="0" err="1"/>
            <a:t>Officer</a:t>
          </a:r>
          <a:endParaRPr lang="nl-NL" dirty="0"/>
        </a:p>
      </dgm:t>
    </dgm:pt>
    <dgm:pt modelId="{DFDDB0BF-A0D5-425D-9B13-33EA2532BD3B}" type="parTrans" cxnId="{29B03503-2351-483C-A5CE-5C102E8CD016}">
      <dgm:prSet/>
      <dgm:spPr/>
      <dgm:t>
        <a:bodyPr/>
        <a:lstStyle/>
        <a:p>
          <a:endParaRPr lang="nl-NL"/>
        </a:p>
      </dgm:t>
    </dgm:pt>
    <dgm:pt modelId="{914C9B7F-520E-494C-A1A3-C567F32B1CA3}" type="sibTrans" cxnId="{29B03503-2351-483C-A5CE-5C102E8CD016}">
      <dgm:prSet/>
      <dgm:spPr/>
      <dgm:t>
        <a:bodyPr/>
        <a:lstStyle/>
        <a:p>
          <a:endParaRPr lang="nl-NL"/>
        </a:p>
      </dgm:t>
    </dgm:pt>
    <dgm:pt modelId="{69D95AC8-FBC7-4202-9558-4BFBCB469582}">
      <dgm:prSet phldrT="[Text]">
        <dgm:style>
          <a:lnRef idx="2">
            <a:schemeClr val="accent1"/>
          </a:lnRef>
          <a:fillRef idx="1">
            <a:schemeClr val="lt1"/>
          </a:fillRef>
          <a:effectRef idx="0">
            <a:schemeClr val="accent1"/>
          </a:effectRef>
          <a:fontRef idx="minor">
            <a:schemeClr val="dk1"/>
          </a:fontRef>
        </dgm:style>
      </dgm:prSet>
      <dgm:spPr/>
      <dgm:t>
        <a:bodyPr/>
        <a:lstStyle/>
        <a:p>
          <a:r>
            <a:rPr lang="nl-NL" dirty="0"/>
            <a:t>Technical Operator</a:t>
          </a:r>
        </a:p>
      </dgm:t>
    </dgm:pt>
    <dgm:pt modelId="{407885C6-7745-463E-8F85-C933532A60AD}" type="parTrans" cxnId="{9FA84C23-EA0E-40B5-8B47-3D26C959FED8}">
      <dgm:prSet/>
      <dgm:spPr/>
      <dgm:t>
        <a:bodyPr/>
        <a:lstStyle/>
        <a:p>
          <a:endParaRPr lang="nl-NL"/>
        </a:p>
      </dgm:t>
    </dgm:pt>
    <dgm:pt modelId="{AB79DF4E-3C71-4AD2-B4E9-CD2EAD156790}" type="sibTrans" cxnId="{9FA84C23-EA0E-40B5-8B47-3D26C959FED8}">
      <dgm:prSet/>
      <dgm:spPr/>
      <dgm:t>
        <a:bodyPr/>
        <a:lstStyle/>
        <a:p>
          <a:endParaRPr lang="nl-NL"/>
        </a:p>
      </dgm:t>
    </dgm:pt>
    <dgm:pt modelId="{94577FCA-E13D-4AD5-9835-8AAED306F661}">
      <dgm:prSet phldrT="[Text]">
        <dgm:style>
          <a:lnRef idx="2">
            <a:schemeClr val="accent1"/>
          </a:lnRef>
          <a:fillRef idx="1">
            <a:schemeClr val="lt1"/>
          </a:fillRef>
          <a:effectRef idx="0">
            <a:schemeClr val="accent1"/>
          </a:effectRef>
          <a:fontRef idx="minor">
            <a:schemeClr val="dk1"/>
          </a:fontRef>
        </dgm:style>
      </dgm:prSet>
      <dgm:spPr/>
      <dgm:t>
        <a:bodyPr/>
        <a:lstStyle/>
        <a:p>
          <a:r>
            <a:rPr lang="nl-NL" dirty="0"/>
            <a:t>Shore Operator</a:t>
          </a:r>
        </a:p>
      </dgm:t>
    </dgm:pt>
    <dgm:pt modelId="{4B6EDBAD-E194-48A7-A131-B8CF304B169D}" type="parTrans" cxnId="{C00F6909-3850-4D91-B58B-CA5EF885B8F0}">
      <dgm:prSet/>
      <dgm:spPr/>
      <dgm:t>
        <a:bodyPr/>
        <a:lstStyle/>
        <a:p>
          <a:endParaRPr lang="nl-NL"/>
        </a:p>
      </dgm:t>
    </dgm:pt>
    <dgm:pt modelId="{7743B375-3DC8-4D2E-B3F4-F9F2F33C1949}" type="sibTrans" cxnId="{C00F6909-3850-4D91-B58B-CA5EF885B8F0}">
      <dgm:prSet/>
      <dgm:spPr/>
      <dgm:t>
        <a:bodyPr/>
        <a:lstStyle/>
        <a:p>
          <a:endParaRPr lang="nl-NL"/>
        </a:p>
      </dgm:t>
    </dgm:pt>
    <dgm:pt modelId="{92368CAF-F5D0-498F-884D-F88CF5FE837B}">
      <dgm:prSet phldrT="[Text]">
        <dgm:style>
          <a:lnRef idx="2">
            <a:schemeClr val="accent1"/>
          </a:lnRef>
          <a:fillRef idx="1">
            <a:schemeClr val="lt1"/>
          </a:fillRef>
          <a:effectRef idx="0">
            <a:schemeClr val="accent1"/>
          </a:effectRef>
          <a:fontRef idx="minor">
            <a:schemeClr val="dk1"/>
          </a:fontRef>
        </dgm:style>
      </dgm:prSet>
      <dgm:spPr/>
      <dgm:t>
        <a:bodyPr/>
        <a:lstStyle/>
        <a:p>
          <a:r>
            <a:rPr lang="nl-NL" dirty="0"/>
            <a:t>Operator(s)</a:t>
          </a:r>
        </a:p>
      </dgm:t>
    </dgm:pt>
    <dgm:pt modelId="{4FE0A324-F170-42DB-A82B-8A85D4BD8700}" type="parTrans" cxnId="{F99B541F-F3C4-4F64-A073-B8D736970100}">
      <dgm:prSet/>
      <dgm:spPr/>
      <dgm:t>
        <a:bodyPr/>
        <a:lstStyle/>
        <a:p>
          <a:endParaRPr lang="nl-NL"/>
        </a:p>
      </dgm:t>
    </dgm:pt>
    <dgm:pt modelId="{794DE3AC-D3D7-4343-8698-4B703D59C6DE}" type="sibTrans" cxnId="{F99B541F-F3C4-4F64-A073-B8D736970100}">
      <dgm:prSet/>
      <dgm:spPr/>
      <dgm:t>
        <a:bodyPr/>
        <a:lstStyle/>
        <a:p>
          <a:endParaRPr lang="nl-NL"/>
        </a:p>
      </dgm:t>
    </dgm:pt>
    <dgm:pt modelId="{6581F1C5-C33C-4FDE-B046-45B449D0B10C}" type="pres">
      <dgm:prSet presAssocID="{18DDEB84-2C6B-41A7-A184-4C74FFED76F8}" presName="Name0" presStyleCnt="0">
        <dgm:presLayoutVars>
          <dgm:chMax val="1"/>
          <dgm:chPref val="1"/>
          <dgm:dir/>
          <dgm:animOne val="branch"/>
          <dgm:animLvl val="lvl"/>
        </dgm:presLayoutVars>
      </dgm:prSet>
      <dgm:spPr/>
    </dgm:pt>
    <dgm:pt modelId="{50FFC872-959D-4566-B0B6-F23DCA2A7C25}" type="pres">
      <dgm:prSet presAssocID="{4D90073D-0B06-4EC2-BDB4-4900839091D0}" presName="singleCycle" presStyleCnt="0"/>
      <dgm:spPr/>
    </dgm:pt>
    <dgm:pt modelId="{D6E68665-6FDB-4054-BECE-7DB95D8548DD}" type="pres">
      <dgm:prSet presAssocID="{4D90073D-0B06-4EC2-BDB4-4900839091D0}" presName="singleCenter" presStyleLbl="node1" presStyleIdx="0" presStyleCnt="4">
        <dgm:presLayoutVars>
          <dgm:chMax val="7"/>
          <dgm:chPref val="7"/>
        </dgm:presLayoutVars>
      </dgm:prSet>
      <dgm:spPr/>
    </dgm:pt>
    <dgm:pt modelId="{BA22492C-FCFA-4E22-AD06-97860B467B73}" type="pres">
      <dgm:prSet presAssocID="{407885C6-7745-463E-8F85-C933532A60AD}" presName="Name56" presStyleLbl="parChTrans1D2" presStyleIdx="0" presStyleCnt="3"/>
      <dgm:spPr/>
    </dgm:pt>
    <dgm:pt modelId="{2A50909F-AFA1-488E-AB5A-5C4E0DC6C204}" type="pres">
      <dgm:prSet presAssocID="{69D95AC8-FBC7-4202-9558-4BFBCB469582}" presName="text0" presStyleLbl="node1" presStyleIdx="1" presStyleCnt="4" custRadScaleRad="66718" custRadScaleInc="0">
        <dgm:presLayoutVars>
          <dgm:bulletEnabled val="1"/>
        </dgm:presLayoutVars>
      </dgm:prSet>
      <dgm:spPr/>
    </dgm:pt>
    <dgm:pt modelId="{5E246644-9E64-404F-A272-60EFAB6DE5F2}" type="pres">
      <dgm:prSet presAssocID="{4B6EDBAD-E194-48A7-A131-B8CF304B169D}" presName="Name56" presStyleLbl="parChTrans1D2" presStyleIdx="1" presStyleCnt="3"/>
      <dgm:spPr/>
    </dgm:pt>
    <dgm:pt modelId="{6B5C34E0-4A5F-4A5A-903C-7B1A39BA5851}" type="pres">
      <dgm:prSet presAssocID="{94577FCA-E13D-4AD5-9835-8AAED306F661}" presName="text0" presStyleLbl="node1" presStyleIdx="2" presStyleCnt="4" custRadScaleRad="72456" custRadScaleInc="5872">
        <dgm:presLayoutVars>
          <dgm:bulletEnabled val="1"/>
        </dgm:presLayoutVars>
      </dgm:prSet>
      <dgm:spPr/>
    </dgm:pt>
    <dgm:pt modelId="{BF11BFBB-7065-4898-9022-526B77A07C90}" type="pres">
      <dgm:prSet presAssocID="{4FE0A324-F170-42DB-A82B-8A85D4BD8700}" presName="Name56" presStyleLbl="parChTrans1D2" presStyleIdx="2" presStyleCnt="3"/>
      <dgm:spPr/>
    </dgm:pt>
    <dgm:pt modelId="{F6DB38C1-AD3A-42C7-A541-AA0432085B1B}" type="pres">
      <dgm:prSet presAssocID="{92368CAF-F5D0-498F-884D-F88CF5FE837B}" presName="text0" presStyleLbl="node1" presStyleIdx="3" presStyleCnt="4" custRadScaleRad="76447" custRadScaleInc="-7566">
        <dgm:presLayoutVars>
          <dgm:bulletEnabled val="1"/>
        </dgm:presLayoutVars>
      </dgm:prSet>
      <dgm:spPr/>
    </dgm:pt>
  </dgm:ptLst>
  <dgm:cxnLst>
    <dgm:cxn modelId="{29B03503-2351-483C-A5CE-5C102E8CD016}" srcId="{18DDEB84-2C6B-41A7-A184-4C74FFED76F8}" destId="{4D90073D-0B06-4EC2-BDB4-4900839091D0}" srcOrd="0" destOrd="0" parTransId="{DFDDB0BF-A0D5-425D-9B13-33EA2532BD3B}" sibTransId="{914C9B7F-520E-494C-A1A3-C567F32B1CA3}"/>
    <dgm:cxn modelId="{C00F6909-3850-4D91-B58B-CA5EF885B8F0}" srcId="{4D90073D-0B06-4EC2-BDB4-4900839091D0}" destId="{94577FCA-E13D-4AD5-9835-8AAED306F661}" srcOrd="1" destOrd="0" parTransId="{4B6EDBAD-E194-48A7-A131-B8CF304B169D}" sibTransId="{7743B375-3DC8-4D2E-B3F4-F9F2F33C1949}"/>
    <dgm:cxn modelId="{F99B541F-F3C4-4F64-A073-B8D736970100}" srcId="{4D90073D-0B06-4EC2-BDB4-4900839091D0}" destId="{92368CAF-F5D0-498F-884D-F88CF5FE837B}" srcOrd="2" destOrd="0" parTransId="{4FE0A324-F170-42DB-A82B-8A85D4BD8700}" sibTransId="{794DE3AC-D3D7-4343-8698-4B703D59C6DE}"/>
    <dgm:cxn modelId="{9FA84C23-EA0E-40B5-8B47-3D26C959FED8}" srcId="{4D90073D-0B06-4EC2-BDB4-4900839091D0}" destId="{69D95AC8-FBC7-4202-9558-4BFBCB469582}" srcOrd="0" destOrd="0" parTransId="{407885C6-7745-463E-8F85-C933532A60AD}" sibTransId="{AB79DF4E-3C71-4AD2-B4E9-CD2EAD156790}"/>
    <dgm:cxn modelId="{C0A81698-D546-4FF4-A316-F2DDB98B10FF}" type="presOf" srcId="{69D95AC8-FBC7-4202-9558-4BFBCB469582}" destId="{2A50909F-AFA1-488E-AB5A-5C4E0DC6C204}" srcOrd="0" destOrd="0" presId="urn:microsoft.com/office/officeart/2008/layout/RadialCluster"/>
    <dgm:cxn modelId="{C29DD8B2-DF6C-4CF4-B332-57ABE8F76A8C}" type="presOf" srcId="{94577FCA-E13D-4AD5-9835-8AAED306F661}" destId="{6B5C34E0-4A5F-4A5A-903C-7B1A39BA5851}" srcOrd="0" destOrd="0" presId="urn:microsoft.com/office/officeart/2008/layout/RadialCluster"/>
    <dgm:cxn modelId="{98E484C1-E15A-4058-84D7-EBF6F5BC371D}" type="presOf" srcId="{18DDEB84-2C6B-41A7-A184-4C74FFED76F8}" destId="{6581F1C5-C33C-4FDE-B046-45B449D0B10C}" srcOrd="0" destOrd="0" presId="urn:microsoft.com/office/officeart/2008/layout/RadialCluster"/>
    <dgm:cxn modelId="{98E714CC-F40D-4C31-8DE5-E8F70E02BCAA}" type="presOf" srcId="{407885C6-7745-463E-8F85-C933532A60AD}" destId="{BA22492C-FCFA-4E22-AD06-97860B467B73}" srcOrd="0" destOrd="0" presId="urn:microsoft.com/office/officeart/2008/layout/RadialCluster"/>
    <dgm:cxn modelId="{48D085D5-5E3C-4F41-90FC-AA29CF1C0154}" type="presOf" srcId="{4FE0A324-F170-42DB-A82B-8A85D4BD8700}" destId="{BF11BFBB-7065-4898-9022-526B77A07C90}" srcOrd="0" destOrd="0" presId="urn:microsoft.com/office/officeart/2008/layout/RadialCluster"/>
    <dgm:cxn modelId="{6F6378EA-8F6C-49A6-84C3-59775E36EF59}" type="presOf" srcId="{4D90073D-0B06-4EC2-BDB4-4900839091D0}" destId="{D6E68665-6FDB-4054-BECE-7DB95D8548DD}" srcOrd="0" destOrd="0" presId="urn:microsoft.com/office/officeart/2008/layout/RadialCluster"/>
    <dgm:cxn modelId="{484E9CF1-EAC9-4D00-B40F-550270AE7386}" type="presOf" srcId="{92368CAF-F5D0-498F-884D-F88CF5FE837B}" destId="{F6DB38C1-AD3A-42C7-A541-AA0432085B1B}" srcOrd="0" destOrd="0" presId="urn:microsoft.com/office/officeart/2008/layout/RadialCluster"/>
    <dgm:cxn modelId="{89017EF5-5527-470E-A973-A75A7ADCD06A}" type="presOf" srcId="{4B6EDBAD-E194-48A7-A131-B8CF304B169D}" destId="{5E246644-9E64-404F-A272-60EFAB6DE5F2}" srcOrd="0" destOrd="0" presId="urn:microsoft.com/office/officeart/2008/layout/RadialCluster"/>
    <dgm:cxn modelId="{DCF7FCB8-8AB5-4EE8-A7E2-1B080F82A289}" type="presParOf" srcId="{6581F1C5-C33C-4FDE-B046-45B449D0B10C}" destId="{50FFC872-959D-4566-B0B6-F23DCA2A7C25}" srcOrd="0" destOrd="0" presId="urn:microsoft.com/office/officeart/2008/layout/RadialCluster"/>
    <dgm:cxn modelId="{9C4DD862-5E1B-4FA7-B31A-3DAB51480F63}" type="presParOf" srcId="{50FFC872-959D-4566-B0B6-F23DCA2A7C25}" destId="{D6E68665-6FDB-4054-BECE-7DB95D8548DD}" srcOrd="0" destOrd="0" presId="urn:microsoft.com/office/officeart/2008/layout/RadialCluster"/>
    <dgm:cxn modelId="{163236CE-BA79-45F0-B40E-1838938552EB}" type="presParOf" srcId="{50FFC872-959D-4566-B0B6-F23DCA2A7C25}" destId="{BA22492C-FCFA-4E22-AD06-97860B467B73}" srcOrd="1" destOrd="0" presId="urn:microsoft.com/office/officeart/2008/layout/RadialCluster"/>
    <dgm:cxn modelId="{10715645-F9CA-410D-B074-94C90984994E}" type="presParOf" srcId="{50FFC872-959D-4566-B0B6-F23DCA2A7C25}" destId="{2A50909F-AFA1-488E-AB5A-5C4E0DC6C204}" srcOrd="2" destOrd="0" presId="urn:microsoft.com/office/officeart/2008/layout/RadialCluster"/>
    <dgm:cxn modelId="{6CCF84CE-EC71-4174-919A-FF2CD05FBB38}" type="presParOf" srcId="{50FFC872-959D-4566-B0B6-F23DCA2A7C25}" destId="{5E246644-9E64-404F-A272-60EFAB6DE5F2}" srcOrd="3" destOrd="0" presId="urn:microsoft.com/office/officeart/2008/layout/RadialCluster"/>
    <dgm:cxn modelId="{5341CCDB-DC05-4F06-ADFF-EE2D47B780EB}" type="presParOf" srcId="{50FFC872-959D-4566-B0B6-F23DCA2A7C25}" destId="{6B5C34E0-4A5F-4A5A-903C-7B1A39BA5851}" srcOrd="4" destOrd="0" presId="urn:microsoft.com/office/officeart/2008/layout/RadialCluster"/>
    <dgm:cxn modelId="{80F9313F-F351-4D54-B118-D1092CA8BD28}" type="presParOf" srcId="{50FFC872-959D-4566-B0B6-F23DCA2A7C25}" destId="{BF11BFBB-7065-4898-9022-526B77A07C90}" srcOrd="5" destOrd="0" presId="urn:microsoft.com/office/officeart/2008/layout/RadialCluster"/>
    <dgm:cxn modelId="{A266EB2F-CCBD-468E-9E85-339596F1B162}" type="presParOf" srcId="{50FFC872-959D-4566-B0B6-F23DCA2A7C25}" destId="{F6DB38C1-AD3A-42C7-A541-AA0432085B1B}"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04922-B091-49E1-83F0-2B3D9BAF786D}">
      <dsp:nvSpPr>
        <dsp:cNvPr id="0" name=""/>
        <dsp:cNvSpPr/>
      </dsp:nvSpPr>
      <dsp:spPr>
        <a:xfrm>
          <a:off x="6315" y="892698"/>
          <a:ext cx="1974242" cy="2369090"/>
        </a:xfrm>
        <a:prstGeom prst="rect">
          <a:avLst/>
        </a:prstGeom>
        <a:solidFill>
          <a:schemeClr val="accent2">
            <a:lumMod val="7500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011" tIns="0" rIns="195011" bIns="330200" numCol="1" spcCol="1270" rtlCol="0" anchor="t" anchorCtr="0">
          <a:noAutofit/>
        </a:bodyPr>
        <a:lstStyle/>
        <a:p>
          <a:pPr marL="0" lvl="0" indent="0" algn="l" defTabSz="622300" rtl="0">
            <a:lnSpc>
              <a:spcPct val="90000"/>
            </a:lnSpc>
            <a:spcBef>
              <a:spcPct val="0"/>
            </a:spcBef>
            <a:spcAft>
              <a:spcPct val="35000"/>
            </a:spcAft>
            <a:buNone/>
          </a:pPr>
          <a:r>
            <a:rPr lang="nl-NL" sz="1400" b="0" i="0" u="none" kern="1200" noProof="0" dirty="0"/>
            <a:t>Rooster </a:t>
          </a:r>
        </a:p>
        <a:p>
          <a:pPr marL="0" lvl="0" indent="0" algn="l" defTabSz="622300" rtl="0">
            <a:lnSpc>
              <a:spcPct val="90000"/>
            </a:lnSpc>
            <a:spcBef>
              <a:spcPct val="0"/>
            </a:spcBef>
            <a:spcAft>
              <a:spcPct val="35000"/>
            </a:spcAft>
            <a:buNone/>
          </a:pPr>
          <a:endParaRPr lang="nl-NL" sz="1400" b="0" i="0" u="none" kern="1200" noProof="0" dirty="0"/>
        </a:p>
        <a:p>
          <a:pPr marL="0" lvl="0" indent="0" algn="l" defTabSz="622300" rtl="0">
            <a:lnSpc>
              <a:spcPct val="90000"/>
            </a:lnSpc>
            <a:spcBef>
              <a:spcPct val="0"/>
            </a:spcBef>
            <a:spcAft>
              <a:spcPct val="35000"/>
            </a:spcAft>
            <a:buNone/>
          </a:pPr>
          <a:r>
            <a:rPr lang="nl-NL" sz="1300" b="1" i="0" u="none" kern="1200" noProof="0" dirty="0"/>
            <a:t>“Leerbogen model”</a:t>
          </a:r>
          <a:endParaRPr lang="nl-NL" sz="1300" b="1" kern="1200" noProof="0" dirty="0"/>
        </a:p>
      </dsp:txBody>
      <dsp:txXfrm>
        <a:off x="6315" y="1840334"/>
        <a:ext cx="1974242" cy="1421454"/>
      </dsp:txXfrm>
    </dsp:sp>
    <dsp:sp modelId="{1B55EFFE-1044-4C01-8E61-E200D5C36731}">
      <dsp:nvSpPr>
        <dsp:cNvPr id="0" name=""/>
        <dsp:cNvSpPr/>
      </dsp:nvSpPr>
      <dsp:spPr>
        <a:xfrm>
          <a:off x="6315" y="892698"/>
          <a:ext cx="1974242" cy="947636"/>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5011" tIns="165100" rIns="195011" bIns="165100" numCol="1" spcCol="1270" rtlCol="0" anchor="ctr" anchorCtr="0">
          <a:noAutofit/>
        </a:bodyPr>
        <a:lstStyle/>
        <a:p>
          <a:pPr marL="0" lvl="0" indent="0" algn="l" defTabSz="1955800" rtl="0">
            <a:lnSpc>
              <a:spcPct val="90000"/>
            </a:lnSpc>
            <a:spcBef>
              <a:spcPct val="0"/>
            </a:spcBef>
            <a:spcAft>
              <a:spcPct val="35000"/>
            </a:spcAft>
            <a:buNone/>
          </a:pPr>
          <a:r>
            <a:rPr lang="nl-NL" sz="4400" kern="1200" noProof="0"/>
            <a:t>01</a:t>
          </a:r>
          <a:endParaRPr lang="nl-NL" sz="4400" kern="1200" noProof="0" dirty="0"/>
        </a:p>
      </dsp:txBody>
      <dsp:txXfrm>
        <a:off x="6315" y="892698"/>
        <a:ext cx="1974242" cy="947636"/>
      </dsp:txXfrm>
    </dsp:sp>
    <dsp:sp modelId="{C98907A9-E1FE-4D83-8609-7D44B7636182}">
      <dsp:nvSpPr>
        <dsp:cNvPr id="0" name=""/>
        <dsp:cNvSpPr/>
      </dsp:nvSpPr>
      <dsp:spPr>
        <a:xfrm>
          <a:off x="2138497" y="892698"/>
          <a:ext cx="1974242" cy="2369090"/>
        </a:xfrm>
        <a:prstGeom prst="rect">
          <a:avLst/>
        </a:prstGeom>
        <a:solidFill>
          <a:srgbClr val="68598D"/>
        </a:solidFill>
        <a:ln w="10795" cap="flat" cmpd="sng" algn="ctr">
          <a:solidFill>
            <a:schemeClr val="accent2">
              <a:hueOff val="-1520001"/>
              <a:satOff val="-4286"/>
              <a:lumOff val="-18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011" tIns="0" rIns="195011" bIns="330200" numCol="1" spcCol="1270" rtlCol="0" anchor="t" anchorCtr="0">
          <a:noAutofit/>
        </a:bodyPr>
        <a:lstStyle/>
        <a:p>
          <a:pPr marL="0" lvl="0" indent="0" algn="l" defTabSz="622300" rtl="0">
            <a:lnSpc>
              <a:spcPct val="90000"/>
            </a:lnSpc>
            <a:spcBef>
              <a:spcPct val="0"/>
            </a:spcBef>
            <a:spcAft>
              <a:spcPct val="35000"/>
            </a:spcAft>
            <a:buNone/>
          </a:pPr>
          <a:r>
            <a:rPr lang="nl-NL" sz="1400" b="0" i="0" u="none" kern="1200" noProof="0" dirty="0"/>
            <a:t>Check in</a:t>
          </a:r>
        </a:p>
        <a:p>
          <a:pPr marL="0" lvl="0" indent="0" algn="l" defTabSz="622300" rtl="0">
            <a:lnSpc>
              <a:spcPct val="90000"/>
            </a:lnSpc>
            <a:spcBef>
              <a:spcPct val="0"/>
            </a:spcBef>
            <a:spcAft>
              <a:spcPct val="35000"/>
            </a:spcAft>
            <a:buNone/>
          </a:pPr>
          <a:endParaRPr lang="nl-NL" sz="1400" b="0" i="0" u="none" kern="1200" noProof="0" dirty="0"/>
        </a:p>
        <a:p>
          <a:pPr marL="0" lvl="0" indent="0" algn="l" defTabSz="622300" rtl="0">
            <a:lnSpc>
              <a:spcPct val="90000"/>
            </a:lnSpc>
            <a:spcBef>
              <a:spcPct val="0"/>
            </a:spcBef>
            <a:spcAft>
              <a:spcPct val="35000"/>
            </a:spcAft>
            <a:buNone/>
          </a:pPr>
          <a:r>
            <a:rPr lang="nl-NL" sz="1400" b="1" kern="1200" noProof="0" dirty="0"/>
            <a:t>Persoonlijke intro</a:t>
          </a:r>
        </a:p>
      </dsp:txBody>
      <dsp:txXfrm>
        <a:off x="2138497" y="1840334"/>
        <a:ext cx="1974242" cy="1421454"/>
      </dsp:txXfrm>
    </dsp:sp>
    <dsp:sp modelId="{7577D577-9D15-4AB8-AF3E-C171BC77B812}">
      <dsp:nvSpPr>
        <dsp:cNvPr id="0" name=""/>
        <dsp:cNvSpPr/>
      </dsp:nvSpPr>
      <dsp:spPr>
        <a:xfrm>
          <a:off x="2138497" y="892698"/>
          <a:ext cx="1974242" cy="947636"/>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5011" tIns="165100" rIns="195011" bIns="165100" numCol="1" spcCol="1270" rtlCol="0" anchor="ctr" anchorCtr="0">
          <a:noAutofit/>
        </a:bodyPr>
        <a:lstStyle/>
        <a:p>
          <a:pPr marL="0" lvl="0" indent="0" algn="l" defTabSz="1955800" rtl="0">
            <a:lnSpc>
              <a:spcPct val="90000"/>
            </a:lnSpc>
            <a:spcBef>
              <a:spcPct val="0"/>
            </a:spcBef>
            <a:spcAft>
              <a:spcPct val="35000"/>
            </a:spcAft>
            <a:buNone/>
          </a:pPr>
          <a:r>
            <a:rPr lang="nl-NL" sz="4400" kern="1200" noProof="0"/>
            <a:t>02</a:t>
          </a:r>
          <a:endParaRPr lang="nl-NL" sz="4400" kern="1200" noProof="0" dirty="0"/>
        </a:p>
      </dsp:txBody>
      <dsp:txXfrm>
        <a:off x="2138497" y="892698"/>
        <a:ext cx="1974242" cy="947636"/>
      </dsp:txXfrm>
    </dsp:sp>
    <dsp:sp modelId="{5A462FD3-867E-4F03-9D43-8FC4B6496418}">
      <dsp:nvSpPr>
        <dsp:cNvPr id="0" name=""/>
        <dsp:cNvSpPr/>
      </dsp:nvSpPr>
      <dsp:spPr>
        <a:xfrm>
          <a:off x="4270678" y="892698"/>
          <a:ext cx="1974242" cy="2369090"/>
        </a:xfrm>
        <a:prstGeom prst="rect">
          <a:avLst/>
        </a:prstGeom>
        <a:solidFill>
          <a:srgbClr val="646C92"/>
        </a:solidFill>
        <a:ln w="10795" cap="flat" cmpd="sng" algn="ctr">
          <a:solidFill>
            <a:schemeClr val="accent2">
              <a:hueOff val="-3040001"/>
              <a:satOff val="-8572"/>
              <a:lumOff val="-362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011" tIns="0" rIns="195011" bIns="330200" numCol="1" spcCol="1270" rtlCol="0" anchor="t" anchorCtr="0">
          <a:noAutofit/>
        </a:bodyPr>
        <a:lstStyle/>
        <a:p>
          <a:pPr marL="0" lvl="0" indent="0" algn="l" defTabSz="622300" rtl="0">
            <a:lnSpc>
              <a:spcPct val="90000"/>
            </a:lnSpc>
            <a:spcBef>
              <a:spcPct val="0"/>
            </a:spcBef>
            <a:spcAft>
              <a:spcPct val="35000"/>
            </a:spcAft>
            <a:buNone/>
          </a:pPr>
          <a:r>
            <a:rPr lang="nl-NL" sz="1400" b="0" i="0" u="none" kern="1200" noProof="0" dirty="0"/>
            <a:t>Laadplan maken</a:t>
          </a:r>
        </a:p>
        <a:p>
          <a:pPr marL="0" lvl="0" indent="0" algn="l" defTabSz="622300" rtl="0">
            <a:lnSpc>
              <a:spcPct val="90000"/>
            </a:lnSpc>
            <a:spcBef>
              <a:spcPct val="0"/>
            </a:spcBef>
            <a:spcAft>
              <a:spcPct val="35000"/>
            </a:spcAft>
            <a:buNone/>
          </a:pPr>
          <a:endParaRPr lang="nl-NL" sz="1400" b="0" i="0" u="none" kern="1200" noProof="0" dirty="0"/>
        </a:p>
        <a:p>
          <a:pPr marL="0" lvl="0" indent="0" algn="l" defTabSz="622300" rtl="0">
            <a:lnSpc>
              <a:spcPct val="90000"/>
            </a:lnSpc>
            <a:spcBef>
              <a:spcPct val="0"/>
            </a:spcBef>
            <a:spcAft>
              <a:spcPct val="35000"/>
            </a:spcAft>
            <a:buNone/>
          </a:pPr>
          <a:r>
            <a:rPr lang="nl-NL" sz="1300" b="1" i="0" u="none" kern="1200" noProof="0" dirty="0"/>
            <a:t>Discussie</a:t>
          </a:r>
          <a:r>
            <a:rPr lang="nl-NL" sz="1400" b="0" i="0" u="none" kern="1200" noProof="0" dirty="0"/>
            <a:t> </a:t>
          </a:r>
          <a:endParaRPr lang="nl-NL" sz="1400" kern="1200" noProof="0" dirty="0"/>
        </a:p>
      </dsp:txBody>
      <dsp:txXfrm>
        <a:off x="4270678" y="1840334"/>
        <a:ext cx="1974242" cy="1421454"/>
      </dsp:txXfrm>
    </dsp:sp>
    <dsp:sp modelId="{7950283A-EDC4-44D4-AF4B-F4FB05051470}">
      <dsp:nvSpPr>
        <dsp:cNvPr id="0" name=""/>
        <dsp:cNvSpPr/>
      </dsp:nvSpPr>
      <dsp:spPr>
        <a:xfrm>
          <a:off x="4270678" y="892698"/>
          <a:ext cx="1974242" cy="947636"/>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5011" tIns="165100" rIns="195011" bIns="165100" numCol="1" spcCol="1270" rtlCol="0" anchor="ctr" anchorCtr="0">
          <a:noAutofit/>
        </a:bodyPr>
        <a:lstStyle/>
        <a:p>
          <a:pPr marL="0" lvl="0" indent="0" algn="l" defTabSz="1955800" rtl="0">
            <a:lnSpc>
              <a:spcPct val="90000"/>
            </a:lnSpc>
            <a:spcBef>
              <a:spcPct val="0"/>
            </a:spcBef>
            <a:spcAft>
              <a:spcPct val="35000"/>
            </a:spcAft>
            <a:buNone/>
          </a:pPr>
          <a:r>
            <a:rPr lang="nl-NL" sz="4400" kern="1200" noProof="0"/>
            <a:t>03</a:t>
          </a:r>
          <a:endParaRPr lang="nl-NL" sz="4400" kern="1200" noProof="0" dirty="0"/>
        </a:p>
      </dsp:txBody>
      <dsp:txXfrm>
        <a:off x="4270678" y="892698"/>
        <a:ext cx="1974242" cy="947636"/>
      </dsp:txXfrm>
    </dsp:sp>
    <dsp:sp modelId="{2408570E-3885-4050-AD4F-68135AFA0DF3}">
      <dsp:nvSpPr>
        <dsp:cNvPr id="0" name=""/>
        <dsp:cNvSpPr/>
      </dsp:nvSpPr>
      <dsp:spPr>
        <a:xfrm>
          <a:off x="6402860" y="892698"/>
          <a:ext cx="1974242" cy="2369090"/>
        </a:xfrm>
        <a:prstGeom prst="rect">
          <a:avLst/>
        </a:prstGeom>
        <a:solidFill>
          <a:srgbClr val="5A6B76"/>
        </a:solidFill>
        <a:ln w="10795" cap="flat" cmpd="sng" algn="ctr">
          <a:solidFill>
            <a:schemeClr val="accent2">
              <a:hueOff val="-4560002"/>
              <a:satOff val="-12858"/>
              <a:lumOff val="-544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011" tIns="0" rIns="195011" bIns="330200" numCol="1" spcCol="1270" rtlCol="0" anchor="t" anchorCtr="0">
          <a:noAutofit/>
        </a:bodyPr>
        <a:lstStyle/>
        <a:p>
          <a:pPr marL="0" lvl="0" indent="0" algn="l" defTabSz="622300" rtl="0">
            <a:lnSpc>
              <a:spcPct val="90000"/>
            </a:lnSpc>
            <a:spcBef>
              <a:spcPct val="0"/>
            </a:spcBef>
            <a:spcAft>
              <a:spcPct val="35000"/>
            </a:spcAft>
            <a:buNone/>
          </a:pPr>
          <a:r>
            <a:rPr lang="nl-NL" sz="1400" b="0" i="0" u="none" kern="1200" noProof="0" dirty="0"/>
            <a:t>Uitvoeren</a:t>
          </a:r>
        </a:p>
        <a:p>
          <a:pPr marL="0" lvl="0" indent="0" algn="l" defTabSz="622300" rtl="0">
            <a:lnSpc>
              <a:spcPct val="90000"/>
            </a:lnSpc>
            <a:spcBef>
              <a:spcPct val="0"/>
            </a:spcBef>
            <a:spcAft>
              <a:spcPct val="35000"/>
            </a:spcAft>
            <a:buNone/>
          </a:pPr>
          <a:endParaRPr lang="nl-NL" sz="1400" b="0" i="0" u="none" kern="1200" noProof="0" dirty="0"/>
        </a:p>
        <a:p>
          <a:pPr marL="0" lvl="0" indent="0" algn="l" defTabSz="622300" rtl="0">
            <a:lnSpc>
              <a:spcPct val="90000"/>
            </a:lnSpc>
            <a:spcBef>
              <a:spcPct val="0"/>
            </a:spcBef>
            <a:spcAft>
              <a:spcPct val="35000"/>
            </a:spcAft>
            <a:buNone/>
          </a:pPr>
          <a:r>
            <a:rPr lang="nl-NL" sz="1300" b="1" kern="1200" noProof="0" dirty="0"/>
            <a:t>Rollenspel</a:t>
          </a:r>
        </a:p>
      </dsp:txBody>
      <dsp:txXfrm>
        <a:off x="6402860" y="1840334"/>
        <a:ext cx="1974242" cy="1421454"/>
      </dsp:txXfrm>
    </dsp:sp>
    <dsp:sp modelId="{2E5232D0-3F31-49B4-BA6C-474069EA24CC}">
      <dsp:nvSpPr>
        <dsp:cNvPr id="0" name=""/>
        <dsp:cNvSpPr/>
      </dsp:nvSpPr>
      <dsp:spPr>
        <a:xfrm>
          <a:off x="6402860" y="892698"/>
          <a:ext cx="1974242" cy="947636"/>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5011" tIns="165100" rIns="195011" bIns="165100" numCol="1" spcCol="1270" rtlCol="0" anchor="ctr" anchorCtr="0">
          <a:noAutofit/>
        </a:bodyPr>
        <a:lstStyle/>
        <a:p>
          <a:pPr marL="0" lvl="0" indent="0" algn="l" defTabSz="1955800" rtl="0">
            <a:lnSpc>
              <a:spcPct val="90000"/>
            </a:lnSpc>
            <a:spcBef>
              <a:spcPct val="0"/>
            </a:spcBef>
            <a:spcAft>
              <a:spcPct val="35000"/>
            </a:spcAft>
            <a:buNone/>
          </a:pPr>
          <a:r>
            <a:rPr lang="nl-NL" sz="4400" kern="1200" noProof="0"/>
            <a:t>04</a:t>
          </a:r>
          <a:endParaRPr lang="nl-NL" sz="4400" kern="1200" noProof="0" dirty="0"/>
        </a:p>
      </dsp:txBody>
      <dsp:txXfrm>
        <a:off x="6402860" y="892698"/>
        <a:ext cx="1974242" cy="947636"/>
      </dsp:txXfrm>
    </dsp:sp>
    <dsp:sp modelId="{9E9AD039-2CB1-40B0-88CA-F094B81B2B6F}">
      <dsp:nvSpPr>
        <dsp:cNvPr id="0" name=""/>
        <dsp:cNvSpPr/>
      </dsp:nvSpPr>
      <dsp:spPr>
        <a:xfrm>
          <a:off x="8535042" y="892698"/>
          <a:ext cx="1974242" cy="2369090"/>
        </a:xfrm>
        <a:prstGeom prst="rect">
          <a:avLst/>
        </a:prstGeom>
        <a:solidFill>
          <a:srgbClr val="5A6E6E"/>
        </a:solidFill>
        <a:ln w="10795" cap="flat" cmpd="sng" algn="ctr">
          <a:solidFill>
            <a:schemeClr val="accent2">
              <a:hueOff val="-6080002"/>
              <a:satOff val="-17144"/>
              <a:lumOff val="-725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011" tIns="0" rIns="195011" bIns="330200" numCol="1" spcCol="1270" rtlCol="0" anchor="t" anchorCtr="0">
          <a:noAutofit/>
        </a:bodyPr>
        <a:lstStyle/>
        <a:p>
          <a:pPr marL="0" lvl="0" indent="0" algn="l" defTabSz="622300" rtl="0">
            <a:lnSpc>
              <a:spcPct val="90000"/>
            </a:lnSpc>
            <a:spcBef>
              <a:spcPct val="0"/>
            </a:spcBef>
            <a:spcAft>
              <a:spcPct val="35000"/>
            </a:spcAft>
            <a:buNone/>
          </a:pPr>
          <a:r>
            <a:rPr lang="nl-NL" sz="1400" kern="1200" noProof="0" dirty="0"/>
            <a:t>Check out</a:t>
          </a:r>
        </a:p>
        <a:p>
          <a:pPr marL="0" lvl="0" indent="0" algn="l" defTabSz="622300" rtl="0">
            <a:lnSpc>
              <a:spcPct val="90000"/>
            </a:lnSpc>
            <a:spcBef>
              <a:spcPct val="0"/>
            </a:spcBef>
            <a:spcAft>
              <a:spcPct val="35000"/>
            </a:spcAft>
            <a:buNone/>
          </a:pPr>
          <a:endParaRPr lang="nl-NL" sz="1400" kern="1200" noProof="0" dirty="0"/>
        </a:p>
        <a:p>
          <a:pPr marL="0" lvl="0" indent="0" algn="l" defTabSz="622300" rtl="0">
            <a:lnSpc>
              <a:spcPct val="90000"/>
            </a:lnSpc>
            <a:spcBef>
              <a:spcPct val="0"/>
            </a:spcBef>
            <a:spcAft>
              <a:spcPct val="35000"/>
            </a:spcAft>
            <a:buNone/>
          </a:pPr>
          <a:r>
            <a:rPr lang="nl-NL" sz="1300" b="1" kern="1200" noProof="0" dirty="0" err="1"/>
            <a:t>One</a:t>
          </a:r>
          <a:r>
            <a:rPr lang="nl-NL" sz="1300" b="1" kern="1200" noProof="0" dirty="0"/>
            <a:t> minute paper</a:t>
          </a:r>
        </a:p>
        <a:p>
          <a:pPr marL="0" lvl="0" indent="0" algn="l" defTabSz="622300" rtl="0">
            <a:lnSpc>
              <a:spcPct val="90000"/>
            </a:lnSpc>
            <a:spcBef>
              <a:spcPct val="0"/>
            </a:spcBef>
            <a:spcAft>
              <a:spcPct val="35000"/>
            </a:spcAft>
            <a:buNone/>
          </a:pPr>
          <a:r>
            <a:rPr lang="nl-NL" sz="1300" b="1" kern="1200" noProof="0" dirty="0"/>
            <a:t>Zelfreflectie</a:t>
          </a:r>
        </a:p>
      </dsp:txBody>
      <dsp:txXfrm>
        <a:off x="8535042" y="1840334"/>
        <a:ext cx="1974242" cy="1421454"/>
      </dsp:txXfrm>
    </dsp:sp>
    <dsp:sp modelId="{A40C415F-DA13-447A-B354-BC1A77B99C4F}">
      <dsp:nvSpPr>
        <dsp:cNvPr id="0" name=""/>
        <dsp:cNvSpPr/>
      </dsp:nvSpPr>
      <dsp:spPr>
        <a:xfrm>
          <a:off x="8535042" y="892698"/>
          <a:ext cx="1974242" cy="947636"/>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5011" tIns="165100" rIns="195011" bIns="165100" numCol="1" spcCol="1270" rtlCol="0" anchor="ctr" anchorCtr="0">
          <a:noAutofit/>
        </a:bodyPr>
        <a:lstStyle/>
        <a:p>
          <a:pPr marL="0" lvl="0" indent="0" algn="l" defTabSz="1955800" rtl="0">
            <a:lnSpc>
              <a:spcPct val="90000"/>
            </a:lnSpc>
            <a:spcBef>
              <a:spcPct val="0"/>
            </a:spcBef>
            <a:spcAft>
              <a:spcPct val="35000"/>
            </a:spcAft>
            <a:buNone/>
          </a:pPr>
          <a:r>
            <a:rPr lang="nl-NL" sz="4400" kern="1200" noProof="0"/>
            <a:t>05</a:t>
          </a:r>
          <a:endParaRPr lang="nl-NL" sz="4400" kern="1200" noProof="0" dirty="0"/>
        </a:p>
      </dsp:txBody>
      <dsp:txXfrm>
        <a:off x="8535042" y="892698"/>
        <a:ext cx="1974242" cy="9476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68665-6FDB-4054-BECE-7DB95D8548DD}">
      <dsp:nvSpPr>
        <dsp:cNvPr id="0" name=""/>
        <dsp:cNvSpPr/>
      </dsp:nvSpPr>
      <dsp:spPr>
        <a:xfrm>
          <a:off x="3251199" y="2520950"/>
          <a:ext cx="1625600" cy="1625600"/>
        </a:xfrm>
        <a:prstGeom prst="roundRect">
          <a:avLst/>
        </a:prstGeom>
        <a:solidFill>
          <a:schemeClr val="lt1"/>
        </a:solidFill>
        <a:ln w="1079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nl-NL" sz="3200" kern="1200" dirty="0"/>
            <a:t>Chief </a:t>
          </a:r>
          <a:r>
            <a:rPr lang="nl-NL" sz="3200" kern="1200" dirty="0" err="1"/>
            <a:t>Officer</a:t>
          </a:r>
          <a:endParaRPr lang="nl-NL" sz="3200" kern="1200" dirty="0"/>
        </a:p>
      </dsp:txBody>
      <dsp:txXfrm>
        <a:off x="3330554" y="2600305"/>
        <a:ext cx="1466890" cy="1466890"/>
      </dsp:txXfrm>
    </dsp:sp>
    <dsp:sp modelId="{BA22492C-FCFA-4E22-AD06-97860B467B73}">
      <dsp:nvSpPr>
        <dsp:cNvPr id="0" name=""/>
        <dsp:cNvSpPr/>
      </dsp:nvSpPr>
      <dsp:spPr>
        <a:xfrm rot="16200000">
          <a:off x="3909491" y="2366441"/>
          <a:ext cx="309017" cy="0"/>
        </a:xfrm>
        <a:custGeom>
          <a:avLst/>
          <a:gdLst/>
          <a:ahLst/>
          <a:cxnLst/>
          <a:rect l="0" t="0" r="0" b="0"/>
          <a:pathLst>
            <a:path>
              <a:moveTo>
                <a:pt x="0" y="0"/>
              </a:moveTo>
              <a:lnTo>
                <a:pt x="309017" y="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50909F-AFA1-488E-AB5A-5C4E0DC6C204}">
      <dsp:nvSpPr>
        <dsp:cNvPr id="0" name=""/>
        <dsp:cNvSpPr/>
      </dsp:nvSpPr>
      <dsp:spPr>
        <a:xfrm>
          <a:off x="3519423" y="1122780"/>
          <a:ext cx="1089152" cy="1089152"/>
        </a:xfrm>
        <a:prstGeom prst="roundRect">
          <a:avLst/>
        </a:prstGeom>
        <a:solidFill>
          <a:schemeClr val="lt1"/>
        </a:solidFill>
        <a:ln w="1079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nl-NL" sz="1600" kern="1200" dirty="0"/>
            <a:t>Technical Operator</a:t>
          </a:r>
        </a:p>
      </dsp:txBody>
      <dsp:txXfrm>
        <a:off x="3572591" y="1175948"/>
        <a:ext cx="982816" cy="982816"/>
      </dsp:txXfrm>
    </dsp:sp>
    <dsp:sp modelId="{5E246644-9E64-404F-A272-60EFAB6DE5F2}">
      <dsp:nvSpPr>
        <dsp:cNvPr id="0" name=""/>
        <dsp:cNvSpPr/>
      </dsp:nvSpPr>
      <dsp:spPr>
        <a:xfrm rot="2011392">
          <a:off x="4861704" y="3922323"/>
          <a:ext cx="181500" cy="0"/>
        </a:xfrm>
        <a:custGeom>
          <a:avLst/>
          <a:gdLst/>
          <a:ahLst/>
          <a:cxnLst/>
          <a:rect l="0" t="0" r="0" b="0"/>
          <a:pathLst>
            <a:path>
              <a:moveTo>
                <a:pt x="0" y="0"/>
              </a:moveTo>
              <a:lnTo>
                <a:pt x="181500" y="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5C34E0-4A5F-4A5A-903C-7B1A39BA5851}">
      <dsp:nvSpPr>
        <dsp:cNvPr id="0" name=""/>
        <dsp:cNvSpPr/>
      </dsp:nvSpPr>
      <dsp:spPr>
        <a:xfrm>
          <a:off x="5028110" y="3788630"/>
          <a:ext cx="1089152" cy="1089152"/>
        </a:xfrm>
        <a:prstGeom prst="roundRect">
          <a:avLst/>
        </a:prstGeom>
        <a:solidFill>
          <a:schemeClr val="lt1"/>
        </a:solidFill>
        <a:ln w="1079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nl-NL" sz="1600" kern="1200" dirty="0"/>
            <a:t>Shore Operator</a:t>
          </a:r>
        </a:p>
      </dsp:txBody>
      <dsp:txXfrm>
        <a:off x="5081278" y="3841798"/>
        <a:ext cx="982816" cy="982816"/>
      </dsp:txXfrm>
    </dsp:sp>
    <dsp:sp modelId="{BF11BFBB-7065-4898-9022-526B77A07C90}">
      <dsp:nvSpPr>
        <dsp:cNvPr id="0" name=""/>
        <dsp:cNvSpPr/>
      </dsp:nvSpPr>
      <dsp:spPr>
        <a:xfrm rot="8727624">
          <a:off x="3012692" y="3967348"/>
          <a:ext cx="261559" cy="0"/>
        </a:xfrm>
        <a:custGeom>
          <a:avLst/>
          <a:gdLst/>
          <a:ahLst/>
          <a:cxnLst/>
          <a:rect l="0" t="0" r="0" b="0"/>
          <a:pathLst>
            <a:path>
              <a:moveTo>
                <a:pt x="0" y="0"/>
              </a:moveTo>
              <a:lnTo>
                <a:pt x="261559" y="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DB38C1-AD3A-42C7-A541-AA0432085B1B}">
      <dsp:nvSpPr>
        <dsp:cNvPr id="0" name=""/>
        <dsp:cNvSpPr/>
      </dsp:nvSpPr>
      <dsp:spPr>
        <a:xfrm>
          <a:off x="1946592" y="3871752"/>
          <a:ext cx="1089152" cy="1089152"/>
        </a:xfrm>
        <a:prstGeom prst="roundRect">
          <a:avLst/>
        </a:prstGeom>
        <a:solidFill>
          <a:schemeClr val="lt1"/>
        </a:solidFill>
        <a:ln w="1079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nl-NL" sz="1300" kern="1200" dirty="0"/>
            <a:t>Operator(s)</a:t>
          </a:r>
        </a:p>
      </dsp:txBody>
      <dsp:txXfrm>
        <a:off x="1999760" y="3924920"/>
        <a:ext cx="982816" cy="982816"/>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1">
  <dgm:title val="Lineair blokproces Genummerd"/>
  <dgm:desc val="Wordt gebruikt om een voortgang, een tijdlijn, opeenvolgende stappen in een taak, proces of werkstroom weer te geven, of om beweging of richting te benadrukken. Er zijn automatische getallen ingevoerd om de stappen van het proces aan te geven. Tekst op Niveau 1 en tekst op Niveau 2 worden weergegeven in een rechthoek."/>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8BE7A915-8595-40A5-8DEF-970D2596A782}">
          <dgm:prSet phldrT="1"/>
          <dgm:t>
            <a:bodyPr rtlCol="0"/>
            <a:lstStyle/>
            <a:p>
              <a:pPr rtl="0"/>
              <a:r>
                <a:t>01</a:t>
              </a:r>
            </a:p>
          </dgm:t>
        </dgm:pt>
        <dgm:pt modelId="201" type="sibTrans" cxnId="{340D76C1-8591-4798-9880-F12278AC4D6B}">
          <dgm:prSet phldrT="2"/>
          <dgm:t>
            <a:bodyPr rtlCol="0"/>
            <a:lstStyle/>
            <a:p>
              <a:pPr rtl="0"/>
              <a:r>
                <a:t>02</a:t>
              </a:r>
            </a:p>
          </dgm:t>
        </dgm:pt>
        <dgm:pt modelId="301" type="sibTrans" cxnId="{D281ABD3-FC67-48E0-88EA-42BEC08734FF}">
          <dgm:prSet phldrT="3"/>
          <dgm:t>
            <a:bodyPr rtlCol="0"/>
            <a:lstStyle/>
            <a:p>
              <a:pPr rtl="0"/>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B214C67D-B906-455D-BA57-3AC7BDDD5AB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a:p>
        </p:txBody>
      </p:sp>
      <p:sp>
        <p:nvSpPr>
          <p:cNvPr id="3" name="Tijdelijke aanduiding voor datum 2">
            <a:extLst>
              <a:ext uri="{FF2B5EF4-FFF2-40B4-BE49-F238E27FC236}">
                <a16:creationId xmlns:a16="http://schemas.microsoft.com/office/drawing/2014/main" id="{0D332E0C-8512-4414-B261-B516F8BA77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CCC72F1-1490-43D0-920A-0BABD53825C1}" type="datetime1">
              <a:rPr lang="nl-NL" smtClean="0"/>
              <a:t>18-1-2024</a:t>
            </a:fld>
            <a:endParaRPr lang="nl-NL" dirty="0"/>
          </a:p>
        </p:txBody>
      </p:sp>
      <p:sp>
        <p:nvSpPr>
          <p:cNvPr id="4" name="Tijdelijke aanduiding voor voettekst 3">
            <a:extLst>
              <a:ext uri="{FF2B5EF4-FFF2-40B4-BE49-F238E27FC236}">
                <a16:creationId xmlns:a16="http://schemas.microsoft.com/office/drawing/2014/main" id="{9286510F-EAB7-49FF-882B-FACF21CCB6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a:p>
        </p:txBody>
      </p:sp>
      <p:sp>
        <p:nvSpPr>
          <p:cNvPr id="5" name="Tijdelijke aanduiding voor dianummer 4">
            <a:extLst>
              <a:ext uri="{FF2B5EF4-FFF2-40B4-BE49-F238E27FC236}">
                <a16:creationId xmlns:a16="http://schemas.microsoft.com/office/drawing/2014/main" id="{4B226CFF-3858-4E44-8689-2174855E04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F9FA676-98A1-4ED8-86AE-3FF061B14C58}" type="slidenum">
              <a:rPr lang="nl-NL" smtClean="0"/>
              <a:t>‹#›</a:t>
            </a:fld>
            <a:endParaRPr lang="nl-NL"/>
          </a:p>
        </p:txBody>
      </p:sp>
    </p:spTree>
    <p:extLst>
      <p:ext uri="{BB962C8B-B14F-4D97-AF65-F5344CB8AC3E}">
        <p14:creationId xmlns:p14="http://schemas.microsoft.com/office/powerpoint/2010/main" val="19438620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EF9767-72BF-4BE5-93CB-403782626910}" type="datetime1">
              <a:rPr lang="nl-NL" smtClean="0"/>
              <a:pPr/>
              <a:t>18-1-2024</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B8B270D-091D-4ED2-8C85-0898DD7D9F21}" type="slidenum">
              <a:rPr lang="nl-NL" noProof="0" smtClean="0"/>
              <a:t>‹#›</a:t>
            </a:fld>
            <a:endParaRPr lang="nl-NL" noProof="0"/>
          </a:p>
        </p:txBody>
      </p:sp>
    </p:spTree>
    <p:extLst>
      <p:ext uri="{BB962C8B-B14F-4D97-AF65-F5344CB8AC3E}">
        <p14:creationId xmlns:p14="http://schemas.microsoft.com/office/powerpoint/2010/main" val="22531187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5B8B270D-091D-4ED2-8C85-0898DD7D9F21}" type="slidenum">
              <a:rPr lang="nl-NL" smtClean="0"/>
              <a:t>1</a:t>
            </a:fld>
            <a:endParaRPr lang="nl-NL"/>
          </a:p>
        </p:txBody>
      </p:sp>
    </p:spTree>
    <p:extLst>
      <p:ext uri="{BB962C8B-B14F-4D97-AF65-F5344CB8AC3E}">
        <p14:creationId xmlns:p14="http://schemas.microsoft.com/office/powerpoint/2010/main" val="2490102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5B8B270D-091D-4ED2-8C85-0898DD7D9F21}" type="slidenum">
              <a:rPr lang="nl-NL" smtClean="0"/>
              <a:t>10</a:t>
            </a:fld>
            <a:endParaRPr lang="nl-NL"/>
          </a:p>
        </p:txBody>
      </p:sp>
    </p:spTree>
    <p:extLst>
      <p:ext uri="{BB962C8B-B14F-4D97-AF65-F5344CB8AC3E}">
        <p14:creationId xmlns:p14="http://schemas.microsoft.com/office/powerpoint/2010/main" val="2633911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5B8B270D-091D-4ED2-8C85-0898DD7D9F21}" type="slidenum">
              <a:rPr lang="nl-NL" smtClean="0"/>
              <a:t>11</a:t>
            </a:fld>
            <a:endParaRPr lang="nl-NL"/>
          </a:p>
        </p:txBody>
      </p:sp>
    </p:spTree>
    <p:extLst>
      <p:ext uri="{BB962C8B-B14F-4D97-AF65-F5344CB8AC3E}">
        <p14:creationId xmlns:p14="http://schemas.microsoft.com/office/powerpoint/2010/main" val="1063272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5B8B270D-091D-4ED2-8C85-0898DD7D9F21}" type="slidenum">
              <a:rPr lang="nl-NL" smtClean="0"/>
              <a:t>12</a:t>
            </a:fld>
            <a:endParaRPr lang="nl-NL"/>
          </a:p>
        </p:txBody>
      </p:sp>
    </p:spTree>
    <p:extLst>
      <p:ext uri="{BB962C8B-B14F-4D97-AF65-F5344CB8AC3E}">
        <p14:creationId xmlns:p14="http://schemas.microsoft.com/office/powerpoint/2010/main" val="904177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C712FDEA-03A1-4F6D-A72C-F016AC56B49F}" type="slidenum">
              <a:rPr lang="nl-NL" smtClean="0"/>
              <a:t>2</a:t>
            </a:fld>
            <a:endParaRPr lang="nl-NL"/>
          </a:p>
        </p:txBody>
      </p:sp>
    </p:spTree>
    <p:extLst>
      <p:ext uri="{BB962C8B-B14F-4D97-AF65-F5344CB8AC3E}">
        <p14:creationId xmlns:p14="http://schemas.microsoft.com/office/powerpoint/2010/main" val="1632927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a:p>
        </p:txBody>
      </p:sp>
      <p:sp>
        <p:nvSpPr>
          <p:cNvPr id="4" name="Tijdelijke aanduiding voor dianummer 3"/>
          <p:cNvSpPr>
            <a:spLocks noGrp="1"/>
          </p:cNvSpPr>
          <p:nvPr>
            <p:ph type="sldNum" sz="quarter" idx="5"/>
          </p:nvPr>
        </p:nvSpPr>
        <p:spPr/>
        <p:txBody>
          <a:bodyPr rtlCol="0"/>
          <a:lstStyle/>
          <a:p>
            <a:pPr rtl="0"/>
            <a:fld id="{C712FDEA-03A1-4F6D-A72C-F016AC56B49F}" type="slidenum">
              <a:rPr lang="nl-NL" smtClean="0"/>
              <a:t>3</a:t>
            </a:fld>
            <a:endParaRPr lang="nl-NL"/>
          </a:p>
        </p:txBody>
      </p:sp>
    </p:spTree>
    <p:extLst>
      <p:ext uri="{BB962C8B-B14F-4D97-AF65-F5344CB8AC3E}">
        <p14:creationId xmlns:p14="http://schemas.microsoft.com/office/powerpoint/2010/main" val="4023135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5B8B270D-091D-4ED2-8C85-0898DD7D9F21}" type="slidenum">
              <a:rPr lang="nl-NL" smtClean="0"/>
              <a:t>4</a:t>
            </a:fld>
            <a:endParaRPr lang="nl-NL"/>
          </a:p>
        </p:txBody>
      </p:sp>
    </p:spTree>
    <p:extLst>
      <p:ext uri="{BB962C8B-B14F-4D97-AF65-F5344CB8AC3E}">
        <p14:creationId xmlns:p14="http://schemas.microsoft.com/office/powerpoint/2010/main" val="3177829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5B8B270D-091D-4ED2-8C85-0898DD7D9F21}" type="slidenum">
              <a:rPr lang="nl-NL" smtClean="0"/>
              <a:t>5</a:t>
            </a:fld>
            <a:endParaRPr lang="nl-NL"/>
          </a:p>
        </p:txBody>
      </p:sp>
    </p:spTree>
    <p:extLst>
      <p:ext uri="{BB962C8B-B14F-4D97-AF65-F5344CB8AC3E}">
        <p14:creationId xmlns:p14="http://schemas.microsoft.com/office/powerpoint/2010/main" val="3023077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5B8B270D-091D-4ED2-8C85-0898DD7D9F21}" type="slidenum">
              <a:rPr lang="nl-NL" smtClean="0"/>
              <a:t>6</a:t>
            </a:fld>
            <a:endParaRPr lang="nl-NL"/>
          </a:p>
        </p:txBody>
      </p:sp>
    </p:spTree>
    <p:extLst>
      <p:ext uri="{BB962C8B-B14F-4D97-AF65-F5344CB8AC3E}">
        <p14:creationId xmlns:p14="http://schemas.microsoft.com/office/powerpoint/2010/main" val="2681168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5B8B270D-091D-4ED2-8C85-0898DD7D9F21}" type="slidenum">
              <a:rPr lang="nl-NL" smtClean="0"/>
              <a:t>7</a:t>
            </a:fld>
            <a:endParaRPr lang="nl-NL"/>
          </a:p>
        </p:txBody>
      </p:sp>
    </p:spTree>
    <p:extLst>
      <p:ext uri="{BB962C8B-B14F-4D97-AF65-F5344CB8AC3E}">
        <p14:creationId xmlns:p14="http://schemas.microsoft.com/office/powerpoint/2010/main" val="1660959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5B8B270D-091D-4ED2-8C85-0898DD7D9F21}" type="slidenum">
              <a:rPr lang="nl-NL" smtClean="0"/>
              <a:t>8</a:t>
            </a:fld>
            <a:endParaRPr lang="nl-NL"/>
          </a:p>
        </p:txBody>
      </p:sp>
    </p:spTree>
    <p:extLst>
      <p:ext uri="{BB962C8B-B14F-4D97-AF65-F5344CB8AC3E}">
        <p14:creationId xmlns:p14="http://schemas.microsoft.com/office/powerpoint/2010/main" val="3857069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5B8B270D-091D-4ED2-8C85-0898DD7D9F21}" type="slidenum">
              <a:rPr lang="nl-NL" smtClean="0"/>
              <a:t>9</a:t>
            </a:fld>
            <a:endParaRPr lang="nl-NL"/>
          </a:p>
        </p:txBody>
      </p:sp>
    </p:spTree>
    <p:extLst>
      <p:ext uri="{BB962C8B-B14F-4D97-AF65-F5344CB8AC3E}">
        <p14:creationId xmlns:p14="http://schemas.microsoft.com/office/powerpoint/2010/main" val="111313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3B6B0-54DE-4F2D-84DD-D06CD3B117B4}"/>
              </a:ext>
            </a:extLst>
          </p:cNvPr>
          <p:cNvSpPr>
            <a:spLocks noGrp="1"/>
          </p:cNvSpPr>
          <p:nvPr>
            <p:ph type="title" hasCustomPrompt="1"/>
          </p:nvPr>
        </p:nvSpPr>
        <p:spPr>
          <a:xfrm>
            <a:off x="984522" y="874663"/>
            <a:ext cx="4650901" cy="2334637"/>
          </a:xfrm>
        </p:spPr>
        <p:txBody>
          <a:bodyPr rtlCol="0">
            <a:normAutofit/>
          </a:bodyPr>
          <a:lstStyle>
            <a:lvl1pPr algn="ctr">
              <a:defRPr sz="4800"/>
            </a:lvl1pPr>
          </a:lstStyle>
          <a:p>
            <a:pPr rtl="0"/>
            <a:r>
              <a:rPr lang="nl-NL" noProof="0"/>
              <a:t>Klik om de titelstijl van het model te bewerken</a:t>
            </a:r>
          </a:p>
        </p:txBody>
      </p:sp>
      <p:grpSp>
        <p:nvGrpSpPr>
          <p:cNvPr id="6" name="Groep 5">
            <a:extLst>
              <a:ext uri="{FF2B5EF4-FFF2-40B4-BE49-F238E27FC236}">
                <a16:creationId xmlns:a16="http://schemas.microsoft.com/office/drawing/2014/main" id="{F44A4473-D4D4-4E24-B542-C5D63C28DA75}"/>
              </a:ext>
              <a:ext uri="{C183D7F6-B498-43B3-948B-1728B52AA6E4}">
                <adec:decorative xmlns:adec="http://schemas.microsoft.com/office/drawing/2017/decorative" val="1"/>
              </a:ext>
            </a:extLst>
          </p:cNvPr>
          <p:cNvGrpSpPr>
            <a:grpSpLocks noGrp="1" noUngrp="1" noRot="1" noChangeAspect="1" noMove="1" noResize="1"/>
          </p:cNvGrpSpPr>
          <p:nvPr userDrawn="1">
            <p:extLst>
              <p:ext uri="{386F3935-93C4-4BCD-93E2-E3B085C9AB24}">
                <p16:designElem xmlns:p16="http://schemas.microsoft.com/office/powerpoint/2015/main" val="1"/>
              </p:ext>
            </p:extLst>
          </p:nvPr>
        </p:nvGrpSpPr>
        <p:grpSpPr>
          <a:xfrm>
            <a:off x="6153976" y="457964"/>
            <a:ext cx="6009066" cy="5914582"/>
            <a:chOff x="6153976" y="457964"/>
            <a:chExt cx="6009066" cy="5914582"/>
          </a:xfrm>
        </p:grpSpPr>
        <p:grpSp>
          <p:nvGrpSpPr>
            <p:cNvPr id="7" name="Groep 6">
              <a:extLst>
                <a:ext uri="{FF2B5EF4-FFF2-40B4-BE49-F238E27FC236}">
                  <a16:creationId xmlns:a16="http://schemas.microsoft.com/office/drawing/2014/main" id="{14CA4A32-A016-460F-8B99-22A5D265B4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9012621" y="2980002"/>
              <a:ext cx="317159" cy="932400"/>
              <a:chOff x="6376988" y="280988"/>
              <a:chExt cx="633413" cy="1862138"/>
            </a:xfrm>
          </p:grpSpPr>
          <p:sp>
            <p:nvSpPr>
              <p:cNvPr id="86" name="Freeform 68">
                <a:extLst>
                  <a:ext uri="{FF2B5EF4-FFF2-40B4-BE49-F238E27FC236}">
                    <a16:creationId xmlns:a16="http://schemas.microsoft.com/office/drawing/2014/main" id="{84DB1BC2-B158-4DA5-9164-843E6B566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87" name="Freeform 69">
                <a:extLst>
                  <a:ext uri="{FF2B5EF4-FFF2-40B4-BE49-F238E27FC236}">
                    <a16:creationId xmlns:a16="http://schemas.microsoft.com/office/drawing/2014/main" id="{751FDE2E-D749-401E-B3BA-66B2F5231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88" name="Line 70">
                <a:extLst>
                  <a:ext uri="{FF2B5EF4-FFF2-40B4-BE49-F238E27FC236}">
                    <a16:creationId xmlns:a16="http://schemas.microsoft.com/office/drawing/2014/main" id="{49546377-E2EE-4854-AA84-5575789BAF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grpSp>
        <p:grpSp>
          <p:nvGrpSpPr>
            <p:cNvPr id="8" name="Groep 7">
              <a:extLst>
                <a:ext uri="{FF2B5EF4-FFF2-40B4-BE49-F238E27FC236}">
                  <a16:creationId xmlns:a16="http://schemas.microsoft.com/office/drawing/2014/main" id="{04FCC465-42B8-456F-951F-8C51A42F97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24466" y="457964"/>
              <a:ext cx="3838576" cy="5838297"/>
              <a:chOff x="8324466" y="457964"/>
              <a:chExt cx="3838576" cy="5838297"/>
            </a:xfrm>
          </p:grpSpPr>
          <p:sp>
            <p:nvSpPr>
              <p:cNvPr id="48" name="Oval 47">
                <a:extLst>
                  <a:ext uri="{FF2B5EF4-FFF2-40B4-BE49-F238E27FC236}">
                    <a16:creationId xmlns:a16="http://schemas.microsoft.com/office/drawing/2014/main" id="{3D7F8A9A-8A53-4FD3-855C-C49B035CE8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solidFill>
                    <a:schemeClr val="tx1"/>
                  </a:solidFill>
                </a:endParaRPr>
              </a:p>
            </p:txBody>
          </p:sp>
          <p:grpSp>
            <p:nvGrpSpPr>
              <p:cNvPr id="49" name="Groep 48">
                <a:extLst>
                  <a:ext uri="{FF2B5EF4-FFF2-40B4-BE49-F238E27FC236}">
                    <a16:creationId xmlns:a16="http://schemas.microsoft.com/office/drawing/2014/main" id="{AC347F99-AC7C-4DB2-8AAF-9E2A7AE629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64" name="Freeform 64">
                  <a:extLst>
                    <a:ext uri="{FF2B5EF4-FFF2-40B4-BE49-F238E27FC236}">
                      <a16:creationId xmlns:a16="http://schemas.microsoft.com/office/drawing/2014/main" id="{89B06C37-E219-479D-B324-0DC7D0565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65" name="Freeform 81">
                  <a:extLst>
                    <a:ext uri="{FF2B5EF4-FFF2-40B4-BE49-F238E27FC236}">
                      <a16:creationId xmlns:a16="http://schemas.microsoft.com/office/drawing/2014/main" id="{29A1D878-CEA2-41DC-8638-A85231672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66" name="Freeform 61">
                  <a:extLst>
                    <a:ext uri="{FF2B5EF4-FFF2-40B4-BE49-F238E27FC236}">
                      <a16:creationId xmlns:a16="http://schemas.microsoft.com/office/drawing/2014/main" id="{99394209-57ED-4126-A8DC-0862D1FA11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67" name="Freeform 78">
                  <a:extLst>
                    <a:ext uri="{FF2B5EF4-FFF2-40B4-BE49-F238E27FC236}">
                      <a16:creationId xmlns:a16="http://schemas.microsoft.com/office/drawing/2014/main" id="{A48B0004-4618-4D71-88D1-A2FEE4F0AD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68" name="Freeform 84">
                  <a:extLst>
                    <a:ext uri="{FF2B5EF4-FFF2-40B4-BE49-F238E27FC236}">
                      <a16:creationId xmlns:a16="http://schemas.microsoft.com/office/drawing/2014/main" id="{4D1C172B-2446-428A-A518-FE1B5FCE0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69" name="Freeform 87">
                  <a:extLst>
                    <a:ext uri="{FF2B5EF4-FFF2-40B4-BE49-F238E27FC236}">
                      <a16:creationId xmlns:a16="http://schemas.microsoft.com/office/drawing/2014/main" id="{E359C795-FCC1-401F-B0B6-F722AE632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70" name="Freeform 60">
                  <a:extLst>
                    <a:ext uri="{FF2B5EF4-FFF2-40B4-BE49-F238E27FC236}">
                      <a16:creationId xmlns:a16="http://schemas.microsoft.com/office/drawing/2014/main" id="{8260D102-71BB-497E-A5CF-743FB5987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71" name="Freeform 59">
                  <a:extLst>
                    <a:ext uri="{FF2B5EF4-FFF2-40B4-BE49-F238E27FC236}">
                      <a16:creationId xmlns:a16="http://schemas.microsoft.com/office/drawing/2014/main" id="{811E3D98-A5FB-4BDE-A07D-A03EB898C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72" name="Freeform 62">
                  <a:extLst>
                    <a:ext uri="{FF2B5EF4-FFF2-40B4-BE49-F238E27FC236}">
                      <a16:creationId xmlns:a16="http://schemas.microsoft.com/office/drawing/2014/main" id="{9E48CE7F-B4EF-4629-8706-6838C171EF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73" name="Freeform 65">
                  <a:extLst>
                    <a:ext uri="{FF2B5EF4-FFF2-40B4-BE49-F238E27FC236}">
                      <a16:creationId xmlns:a16="http://schemas.microsoft.com/office/drawing/2014/main" id="{C8EBC77A-0887-4128-A73B-2C0165C6F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74" name="Freeform 79">
                  <a:extLst>
                    <a:ext uri="{FF2B5EF4-FFF2-40B4-BE49-F238E27FC236}">
                      <a16:creationId xmlns:a16="http://schemas.microsoft.com/office/drawing/2014/main" id="{7AF3D400-AAAA-47BD-922E-AA3A2AFA3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75" name="Freeform 82">
                  <a:extLst>
                    <a:ext uri="{FF2B5EF4-FFF2-40B4-BE49-F238E27FC236}">
                      <a16:creationId xmlns:a16="http://schemas.microsoft.com/office/drawing/2014/main" id="{B0A3E6A0-609D-427D-9D34-E7CF184B45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76" name="Freeform 85">
                  <a:extLst>
                    <a:ext uri="{FF2B5EF4-FFF2-40B4-BE49-F238E27FC236}">
                      <a16:creationId xmlns:a16="http://schemas.microsoft.com/office/drawing/2014/main" id="{DDE08965-A3F4-426A-924B-102A6F6FE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77" name="Freeform 88">
                  <a:extLst>
                    <a:ext uri="{FF2B5EF4-FFF2-40B4-BE49-F238E27FC236}">
                      <a16:creationId xmlns:a16="http://schemas.microsoft.com/office/drawing/2014/main" id="{13FA8E6E-7F53-47E9-9BF8-1CD3130F4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grpSp>
              <p:nvGrpSpPr>
                <p:cNvPr id="78" name="Groep 77">
                  <a:extLst>
                    <a:ext uri="{FF2B5EF4-FFF2-40B4-BE49-F238E27FC236}">
                      <a16:creationId xmlns:a16="http://schemas.microsoft.com/office/drawing/2014/main" id="{7A8A9991-EF8F-4128-9DB7-A2FA8CF2F6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79" name="Line 63">
                    <a:extLst>
                      <a:ext uri="{FF2B5EF4-FFF2-40B4-BE49-F238E27FC236}">
                        <a16:creationId xmlns:a16="http://schemas.microsoft.com/office/drawing/2014/main" id="{41E966B6-186E-4D17-B570-969B6951A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sp>
                <p:nvSpPr>
                  <p:cNvPr id="80" name="Line 66">
                    <a:extLst>
                      <a:ext uri="{FF2B5EF4-FFF2-40B4-BE49-F238E27FC236}">
                        <a16:creationId xmlns:a16="http://schemas.microsoft.com/office/drawing/2014/main" id="{918B08AD-5F3C-4FC5-8998-8524763C7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sp>
                <p:nvSpPr>
                  <p:cNvPr id="81" name="Line 67">
                    <a:extLst>
                      <a:ext uri="{FF2B5EF4-FFF2-40B4-BE49-F238E27FC236}">
                        <a16:creationId xmlns:a16="http://schemas.microsoft.com/office/drawing/2014/main" id="{EDF72260-B0A1-47A1-9459-FDF4600AC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sp>
                <p:nvSpPr>
                  <p:cNvPr id="82" name="Line 80">
                    <a:extLst>
                      <a:ext uri="{FF2B5EF4-FFF2-40B4-BE49-F238E27FC236}">
                        <a16:creationId xmlns:a16="http://schemas.microsoft.com/office/drawing/2014/main" id="{C6A7FA58-53F7-4C2F-96D5-E97BB3CC6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sp>
                <p:nvSpPr>
                  <p:cNvPr id="83" name="Line 83">
                    <a:extLst>
                      <a:ext uri="{FF2B5EF4-FFF2-40B4-BE49-F238E27FC236}">
                        <a16:creationId xmlns:a16="http://schemas.microsoft.com/office/drawing/2014/main" id="{1B986617-481E-450F-8FAD-CA3086A3E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sp>
                <p:nvSpPr>
                  <p:cNvPr id="84" name="Line 86">
                    <a:extLst>
                      <a:ext uri="{FF2B5EF4-FFF2-40B4-BE49-F238E27FC236}">
                        <a16:creationId xmlns:a16="http://schemas.microsoft.com/office/drawing/2014/main" id="{4D24CAEB-B2FE-4796-8E6E-DB5148C38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sp>
                <p:nvSpPr>
                  <p:cNvPr id="85" name="Line 89">
                    <a:extLst>
                      <a:ext uri="{FF2B5EF4-FFF2-40B4-BE49-F238E27FC236}">
                        <a16:creationId xmlns:a16="http://schemas.microsoft.com/office/drawing/2014/main" id="{3D577B03-E6D9-4FFA-A799-E504CBF8D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grpSp>
          </p:grpSp>
          <p:grpSp>
            <p:nvGrpSpPr>
              <p:cNvPr id="50" name="Groep 49">
                <a:extLst>
                  <a:ext uri="{FF2B5EF4-FFF2-40B4-BE49-F238E27FC236}">
                    <a16:creationId xmlns:a16="http://schemas.microsoft.com/office/drawing/2014/main" id="{43509C13-FDEE-45B0-B954-D80D6F38F0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56" name="Groep 55">
                  <a:extLst>
                    <a:ext uri="{FF2B5EF4-FFF2-40B4-BE49-F238E27FC236}">
                      <a16:creationId xmlns:a16="http://schemas.microsoft.com/office/drawing/2014/main" id="{21FF647D-8D8A-43E8-A2E2-46D1117839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0" name="Rechte verbindingslijn 59">
                    <a:extLst>
                      <a:ext uri="{FF2B5EF4-FFF2-40B4-BE49-F238E27FC236}">
                        <a16:creationId xmlns:a16="http://schemas.microsoft.com/office/drawing/2014/main" id="{87B8728B-0A45-4551-99F0-CF33B850DA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CCFAA15D-9EFC-4A70-AC98-CB3EF00C3A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2" name="Rectangle 30">
                    <a:extLst>
                      <a:ext uri="{FF2B5EF4-FFF2-40B4-BE49-F238E27FC236}">
                        <a16:creationId xmlns:a16="http://schemas.microsoft.com/office/drawing/2014/main" id="{AD80CCBD-3F02-48A0-A24E-5971D22951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63" name="Rectangle 30">
                    <a:extLst>
                      <a:ext uri="{FF2B5EF4-FFF2-40B4-BE49-F238E27FC236}">
                        <a16:creationId xmlns:a16="http://schemas.microsoft.com/office/drawing/2014/main" id="{AB5B7D34-5A4E-48DE-8893-0F022E4CC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grpSp>
              <p:nvGrpSpPr>
                <p:cNvPr id="57" name="Groep 56">
                  <a:extLst>
                    <a:ext uri="{FF2B5EF4-FFF2-40B4-BE49-F238E27FC236}">
                      <a16:creationId xmlns:a16="http://schemas.microsoft.com/office/drawing/2014/main" id="{2341ADC6-0CC2-46C0-BA6F-9D99136698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58" name="Freeform: Shape 57">
                    <a:extLst>
                      <a:ext uri="{FF2B5EF4-FFF2-40B4-BE49-F238E27FC236}">
                        <a16:creationId xmlns:a16="http://schemas.microsoft.com/office/drawing/2014/main" id="{A93316DB-546B-41BA-AD1B-94D5C46702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solidFill>
                        <a:schemeClr val="tx1"/>
                      </a:solidFill>
                    </a:endParaRPr>
                  </a:p>
                </p:txBody>
              </p:sp>
              <p:sp>
                <p:nvSpPr>
                  <p:cNvPr id="59" name="Freeform: Shape 58">
                    <a:extLst>
                      <a:ext uri="{FF2B5EF4-FFF2-40B4-BE49-F238E27FC236}">
                        <a16:creationId xmlns:a16="http://schemas.microsoft.com/office/drawing/2014/main" id="{35105C82-44C4-41C2-96AE-ADE6DD1D7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solidFill>
                        <a:schemeClr val="tx1"/>
                      </a:solidFill>
                    </a:endParaRPr>
                  </a:p>
                </p:txBody>
              </p:sp>
            </p:grpSp>
          </p:grpSp>
          <p:grpSp>
            <p:nvGrpSpPr>
              <p:cNvPr id="51" name="Groep 50">
                <a:extLst>
                  <a:ext uri="{FF2B5EF4-FFF2-40B4-BE49-F238E27FC236}">
                    <a16:creationId xmlns:a16="http://schemas.microsoft.com/office/drawing/2014/main" id="{A7A634F2-054C-4614-9ECB-96BE809893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52" name="Groep 51">
                  <a:extLst>
                    <a:ext uri="{FF2B5EF4-FFF2-40B4-BE49-F238E27FC236}">
                      <a16:creationId xmlns:a16="http://schemas.microsoft.com/office/drawing/2014/main" id="{1764AB7F-1912-4909-A04A-C8D125467E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54" name="Freeform 68">
                    <a:extLst>
                      <a:ext uri="{FF2B5EF4-FFF2-40B4-BE49-F238E27FC236}">
                        <a16:creationId xmlns:a16="http://schemas.microsoft.com/office/drawing/2014/main" id="{6B93639B-DE1C-4A46-A4B5-B88FD6FC2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55" name="Freeform 69">
                    <a:extLst>
                      <a:ext uri="{FF2B5EF4-FFF2-40B4-BE49-F238E27FC236}">
                        <a16:creationId xmlns:a16="http://schemas.microsoft.com/office/drawing/2014/main" id="{A6C5D17F-13E7-4861-A839-3C56ABD56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grpSp>
            <p:sp>
              <p:nvSpPr>
                <p:cNvPr id="53" name="Line 70">
                  <a:extLst>
                    <a:ext uri="{FF2B5EF4-FFF2-40B4-BE49-F238E27FC236}">
                      <a16:creationId xmlns:a16="http://schemas.microsoft.com/office/drawing/2014/main" id="{1C343C91-0F9E-4530-939D-2D9F15DF4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grpSp>
        </p:grpSp>
        <p:grpSp>
          <p:nvGrpSpPr>
            <p:cNvPr id="9" name="Groep 8">
              <a:extLst>
                <a:ext uri="{FF2B5EF4-FFF2-40B4-BE49-F238E27FC236}">
                  <a16:creationId xmlns:a16="http://schemas.microsoft.com/office/drawing/2014/main" id="{92109E9F-E572-4202-B7A6-630155DD5B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6153976" y="534249"/>
              <a:ext cx="3838576" cy="5838297"/>
              <a:chOff x="8324466" y="457964"/>
              <a:chExt cx="3838576" cy="5838297"/>
            </a:xfrm>
          </p:grpSpPr>
          <p:sp>
            <p:nvSpPr>
              <p:cNvPr id="10" name="Oval 9">
                <a:extLst>
                  <a:ext uri="{FF2B5EF4-FFF2-40B4-BE49-F238E27FC236}">
                    <a16:creationId xmlns:a16="http://schemas.microsoft.com/office/drawing/2014/main" id="{B4FF54B2-44F5-42F7-8353-111D80A8D2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solidFill>
                    <a:schemeClr val="tx1"/>
                  </a:solidFill>
                </a:endParaRPr>
              </a:p>
            </p:txBody>
          </p:sp>
          <p:grpSp>
            <p:nvGrpSpPr>
              <p:cNvPr id="11" name="Groep 10">
                <a:extLst>
                  <a:ext uri="{FF2B5EF4-FFF2-40B4-BE49-F238E27FC236}">
                    <a16:creationId xmlns:a16="http://schemas.microsoft.com/office/drawing/2014/main" id="{19A2BBF4-4F54-4179-B672-AD4C8D58A3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26" name="Freeform 64">
                  <a:extLst>
                    <a:ext uri="{FF2B5EF4-FFF2-40B4-BE49-F238E27FC236}">
                      <a16:creationId xmlns:a16="http://schemas.microsoft.com/office/drawing/2014/main" id="{2F2D95CF-DAE2-4601-B9A6-233F4F2F3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27" name="Freeform 81">
                  <a:extLst>
                    <a:ext uri="{FF2B5EF4-FFF2-40B4-BE49-F238E27FC236}">
                      <a16:creationId xmlns:a16="http://schemas.microsoft.com/office/drawing/2014/main" id="{3CD52B72-C30B-4570-A8AB-78CB884F8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28" name="Freeform 61">
                  <a:extLst>
                    <a:ext uri="{FF2B5EF4-FFF2-40B4-BE49-F238E27FC236}">
                      <a16:creationId xmlns:a16="http://schemas.microsoft.com/office/drawing/2014/main" id="{696A9FBF-C89D-4CF9-A1DC-C0275A3B3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29" name="Freeform 78">
                  <a:extLst>
                    <a:ext uri="{FF2B5EF4-FFF2-40B4-BE49-F238E27FC236}">
                      <a16:creationId xmlns:a16="http://schemas.microsoft.com/office/drawing/2014/main" id="{C50B0ACE-17B4-4F11-BA43-0159796B83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30" name="Freeform 84">
                  <a:extLst>
                    <a:ext uri="{FF2B5EF4-FFF2-40B4-BE49-F238E27FC236}">
                      <a16:creationId xmlns:a16="http://schemas.microsoft.com/office/drawing/2014/main" id="{F0346B01-7019-48B2-9BE7-3E90F590F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31" name="Freeform 87">
                  <a:extLst>
                    <a:ext uri="{FF2B5EF4-FFF2-40B4-BE49-F238E27FC236}">
                      <a16:creationId xmlns:a16="http://schemas.microsoft.com/office/drawing/2014/main" id="{5C186E4B-7559-4E95-9BDD-7DA75E0873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32" name="Freeform 60">
                  <a:extLst>
                    <a:ext uri="{FF2B5EF4-FFF2-40B4-BE49-F238E27FC236}">
                      <a16:creationId xmlns:a16="http://schemas.microsoft.com/office/drawing/2014/main" id="{4FFE117A-211E-4BD5-AB76-05026DEC6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33" name="Freeform 59">
                  <a:extLst>
                    <a:ext uri="{FF2B5EF4-FFF2-40B4-BE49-F238E27FC236}">
                      <a16:creationId xmlns:a16="http://schemas.microsoft.com/office/drawing/2014/main" id="{5CC0C412-2859-4E97-924F-291318E6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34" name="Freeform 62">
                  <a:extLst>
                    <a:ext uri="{FF2B5EF4-FFF2-40B4-BE49-F238E27FC236}">
                      <a16:creationId xmlns:a16="http://schemas.microsoft.com/office/drawing/2014/main" id="{AECE441C-0FBF-4F02-9781-35F2487E3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35" name="Freeform 65">
                  <a:extLst>
                    <a:ext uri="{FF2B5EF4-FFF2-40B4-BE49-F238E27FC236}">
                      <a16:creationId xmlns:a16="http://schemas.microsoft.com/office/drawing/2014/main" id="{951A4317-3E34-41B4-BCD9-E6E0627C18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36" name="Freeform 79">
                  <a:extLst>
                    <a:ext uri="{FF2B5EF4-FFF2-40B4-BE49-F238E27FC236}">
                      <a16:creationId xmlns:a16="http://schemas.microsoft.com/office/drawing/2014/main" id="{CE2D40E4-274B-4D43-801B-7B3BAF03E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37" name="Freeform 82">
                  <a:extLst>
                    <a:ext uri="{FF2B5EF4-FFF2-40B4-BE49-F238E27FC236}">
                      <a16:creationId xmlns:a16="http://schemas.microsoft.com/office/drawing/2014/main" id="{2D939FC8-6395-4DCB-B28C-2342BFB72F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38" name="Freeform 85">
                  <a:extLst>
                    <a:ext uri="{FF2B5EF4-FFF2-40B4-BE49-F238E27FC236}">
                      <a16:creationId xmlns:a16="http://schemas.microsoft.com/office/drawing/2014/main" id="{620FEEF2-AE91-48CA-8FE7-B50F83E1C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39" name="Freeform 88">
                  <a:extLst>
                    <a:ext uri="{FF2B5EF4-FFF2-40B4-BE49-F238E27FC236}">
                      <a16:creationId xmlns:a16="http://schemas.microsoft.com/office/drawing/2014/main" id="{27050D75-D26B-4BD3-A4A5-68DF13E9C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grpSp>
              <p:nvGrpSpPr>
                <p:cNvPr id="40" name="Groep 39">
                  <a:extLst>
                    <a:ext uri="{FF2B5EF4-FFF2-40B4-BE49-F238E27FC236}">
                      <a16:creationId xmlns:a16="http://schemas.microsoft.com/office/drawing/2014/main" id="{37668160-F5BE-4756-B84F-C68992BC7A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1" name="Line 63">
                    <a:extLst>
                      <a:ext uri="{FF2B5EF4-FFF2-40B4-BE49-F238E27FC236}">
                        <a16:creationId xmlns:a16="http://schemas.microsoft.com/office/drawing/2014/main" id="{E7F90261-4A5A-4C39-B4B3-FEBED04E3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sp>
                <p:nvSpPr>
                  <p:cNvPr id="42" name="Line 66">
                    <a:extLst>
                      <a:ext uri="{FF2B5EF4-FFF2-40B4-BE49-F238E27FC236}">
                        <a16:creationId xmlns:a16="http://schemas.microsoft.com/office/drawing/2014/main" id="{71681E7C-A7E8-4F01-9001-3FD1105E1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sp>
                <p:nvSpPr>
                  <p:cNvPr id="43" name="Line 67">
                    <a:extLst>
                      <a:ext uri="{FF2B5EF4-FFF2-40B4-BE49-F238E27FC236}">
                        <a16:creationId xmlns:a16="http://schemas.microsoft.com/office/drawing/2014/main" id="{901B0597-C838-4481-A49D-E8D85B631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sp>
                <p:nvSpPr>
                  <p:cNvPr id="44" name="Line 80">
                    <a:extLst>
                      <a:ext uri="{FF2B5EF4-FFF2-40B4-BE49-F238E27FC236}">
                        <a16:creationId xmlns:a16="http://schemas.microsoft.com/office/drawing/2014/main" id="{23C2B0BF-A329-4A97-B3D5-545BC6813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sp>
                <p:nvSpPr>
                  <p:cNvPr id="45" name="Line 83">
                    <a:extLst>
                      <a:ext uri="{FF2B5EF4-FFF2-40B4-BE49-F238E27FC236}">
                        <a16:creationId xmlns:a16="http://schemas.microsoft.com/office/drawing/2014/main" id="{DBCCCA80-4FEE-4C79-8AF3-66B97054C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sp>
                <p:nvSpPr>
                  <p:cNvPr id="46" name="Line 86">
                    <a:extLst>
                      <a:ext uri="{FF2B5EF4-FFF2-40B4-BE49-F238E27FC236}">
                        <a16:creationId xmlns:a16="http://schemas.microsoft.com/office/drawing/2014/main" id="{4B9AD13F-808D-4464-989B-F40B3E77B7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sp>
                <p:nvSpPr>
                  <p:cNvPr id="47" name="Line 89">
                    <a:extLst>
                      <a:ext uri="{FF2B5EF4-FFF2-40B4-BE49-F238E27FC236}">
                        <a16:creationId xmlns:a16="http://schemas.microsoft.com/office/drawing/2014/main" id="{076473B5-E30F-4635-8789-51368A971B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grpSp>
          </p:grpSp>
          <p:grpSp>
            <p:nvGrpSpPr>
              <p:cNvPr id="12" name="Groep 11">
                <a:extLst>
                  <a:ext uri="{FF2B5EF4-FFF2-40B4-BE49-F238E27FC236}">
                    <a16:creationId xmlns:a16="http://schemas.microsoft.com/office/drawing/2014/main" id="{EF568995-35CF-4C80-A63C-82B47F1BA1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8" name="Groep 17">
                  <a:extLst>
                    <a:ext uri="{FF2B5EF4-FFF2-40B4-BE49-F238E27FC236}">
                      <a16:creationId xmlns:a16="http://schemas.microsoft.com/office/drawing/2014/main" id="{99432608-19E2-4A3E-A68B-45C8E5DD47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2" name="Rechte verbindingslijn 21">
                    <a:extLst>
                      <a:ext uri="{FF2B5EF4-FFF2-40B4-BE49-F238E27FC236}">
                        <a16:creationId xmlns:a16="http://schemas.microsoft.com/office/drawing/2014/main" id="{127A2810-84DE-450A-986B-DE8AF8AE6F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1A56ED6A-BBD4-4005-A99D-65BCF8047C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Rectangle 30">
                    <a:extLst>
                      <a:ext uri="{FF2B5EF4-FFF2-40B4-BE49-F238E27FC236}">
                        <a16:creationId xmlns:a16="http://schemas.microsoft.com/office/drawing/2014/main" id="{CFC0629C-AFCE-4D39-87D5-36EF1FE5C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5" name="Rectangle 30">
                    <a:extLst>
                      <a:ext uri="{FF2B5EF4-FFF2-40B4-BE49-F238E27FC236}">
                        <a16:creationId xmlns:a16="http://schemas.microsoft.com/office/drawing/2014/main" id="{81F3517A-93AD-4DF3-BEC7-E607A73E5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grpSp>
              <p:nvGrpSpPr>
                <p:cNvPr id="19" name="Groep 18">
                  <a:extLst>
                    <a:ext uri="{FF2B5EF4-FFF2-40B4-BE49-F238E27FC236}">
                      <a16:creationId xmlns:a16="http://schemas.microsoft.com/office/drawing/2014/main" id="{4CBBC251-E8DD-438C-8733-7D65F461A4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0" name="Freeform: Shape 19">
                    <a:extLst>
                      <a:ext uri="{FF2B5EF4-FFF2-40B4-BE49-F238E27FC236}">
                        <a16:creationId xmlns:a16="http://schemas.microsoft.com/office/drawing/2014/main" id="{6A94A4D4-EFFA-4AE2-B533-75F01F0F0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solidFill>
                        <a:schemeClr val="tx1"/>
                      </a:solidFill>
                    </a:endParaRPr>
                  </a:p>
                </p:txBody>
              </p:sp>
              <p:sp>
                <p:nvSpPr>
                  <p:cNvPr id="21" name="Freeform: Shape 20">
                    <a:extLst>
                      <a:ext uri="{FF2B5EF4-FFF2-40B4-BE49-F238E27FC236}">
                        <a16:creationId xmlns:a16="http://schemas.microsoft.com/office/drawing/2014/main" id="{1F4B0E1D-2F9C-444A-ADBA-BDE9F01D8D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solidFill>
                        <a:schemeClr val="tx1"/>
                      </a:solidFill>
                    </a:endParaRPr>
                  </a:p>
                </p:txBody>
              </p:sp>
            </p:grpSp>
          </p:grpSp>
          <p:grpSp>
            <p:nvGrpSpPr>
              <p:cNvPr id="13" name="Groep 12">
                <a:extLst>
                  <a:ext uri="{FF2B5EF4-FFF2-40B4-BE49-F238E27FC236}">
                    <a16:creationId xmlns:a16="http://schemas.microsoft.com/office/drawing/2014/main" id="{5F5ACA0E-A5DF-4015-8FD4-FA7A53E9D1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4" name="Groep 13">
                  <a:extLst>
                    <a:ext uri="{FF2B5EF4-FFF2-40B4-BE49-F238E27FC236}">
                      <a16:creationId xmlns:a16="http://schemas.microsoft.com/office/drawing/2014/main" id="{5A4DCFFD-FD3C-42EA-862E-5B792D9020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6" name="Freeform 68">
                    <a:extLst>
                      <a:ext uri="{FF2B5EF4-FFF2-40B4-BE49-F238E27FC236}">
                        <a16:creationId xmlns:a16="http://schemas.microsoft.com/office/drawing/2014/main" id="{0089A8F3-7530-4C17-848C-580015C3E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17" name="Freeform 69">
                    <a:extLst>
                      <a:ext uri="{FF2B5EF4-FFF2-40B4-BE49-F238E27FC236}">
                        <a16:creationId xmlns:a16="http://schemas.microsoft.com/office/drawing/2014/main" id="{61D8EA0C-1521-4C6D-8C09-DD6D8F1F2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grpSp>
            <p:sp>
              <p:nvSpPr>
                <p:cNvPr id="15" name="Line 70">
                  <a:extLst>
                    <a:ext uri="{FF2B5EF4-FFF2-40B4-BE49-F238E27FC236}">
                      <a16:creationId xmlns:a16="http://schemas.microsoft.com/office/drawing/2014/main" id="{517033B6-6B8A-4BD6-9A52-BF9E9EFBD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grpSp>
        </p:grpSp>
      </p:grpSp>
      <p:cxnSp>
        <p:nvCxnSpPr>
          <p:cNvPr id="173" name="Rechte verbindingslijn 172">
            <a:extLst>
              <a:ext uri="{FF2B5EF4-FFF2-40B4-BE49-F238E27FC236}">
                <a16:creationId xmlns:a16="http://schemas.microsoft.com/office/drawing/2014/main" id="{88D7A558-4107-4032-8E5F-99B445369147}"/>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3038400" y="369087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75" name="Subtitel 2">
            <a:extLst>
              <a:ext uri="{FF2B5EF4-FFF2-40B4-BE49-F238E27FC236}">
                <a16:creationId xmlns:a16="http://schemas.microsoft.com/office/drawing/2014/main" id="{6B5BCC80-B184-4F6C-B3E3-CFC7F4C41C95}"/>
              </a:ext>
            </a:extLst>
          </p:cNvPr>
          <p:cNvSpPr>
            <a:spLocks noGrp="1"/>
          </p:cNvSpPr>
          <p:nvPr>
            <p:ph type="subTitle" idx="1" hasCustomPrompt="1"/>
          </p:nvPr>
        </p:nvSpPr>
        <p:spPr>
          <a:xfrm>
            <a:off x="990000" y="4113213"/>
            <a:ext cx="4636800" cy="1655762"/>
          </a:xfrm>
        </p:spPr>
        <p:txBody>
          <a:bodyPr rtlCol="0">
            <a:normAutofit/>
          </a:bodyPr>
          <a:lstStyle>
            <a:lvl1pPr marL="0" indent="0" algn="ctr">
              <a:buNone/>
              <a:defRPr/>
            </a:lvl1pPr>
          </a:lstStyle>
          <a:p>
            <a:pPr rtl="0"/>
            <a:r>
              <a:rPr lang="nl-NL" noProof="0">
                <a:cs typeface="Calibri"/>
              </a:rPr>
              <a:t>Naam presentator</a:t>
            </a:r>
            <a:endParaRPr lang="nl-NL" noProof="0"/>
          </a:p>
        </p:txBody>
      </p:sp>
    </p:spTree>
    <p:extLst>
      <p:ext uri="{BB962C8B-B14F-4D97-AF65-F5344CB8AC3E}">
        <p14:creationId xmlns:p14="http://schemas.microsoft.com/office/powerpoint/2010/main" val="4229122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A42251-8A4B-463E-982B-C657C3810F36}"/>
              </a:ext>
            </a:extLst>
          </p:cNvPr>
          <p:cNvSpPr>
            <a:spLocks noGrp="1"/>
          </p:cNvSpPr>
          <p:nvPr>
            <p:ph type="title" hasCustomPrompt="1"/>
          </p:nvPr>
        </p:nvSpPr>
        <p:spPr>
          <a:xfrm>
            <a:off x="989400" y="395289"/>
            <a:ext cx="10213200" cy="1112836"/>
          </a:xfrm>
        </p:spPr>
        <p:txBody>
          <a:bodyPr rtlCol="0"/>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61C74D5E-AC0B-46BF-8840-61CC89C3B6BE}"/>
              </a:ext>
            </a:extLst>
          </p:cNvPr>
          <p:cNvSpPr>
            <a:spLocks noGrp="1"/>
          </p:cNvSpPr>
          <p:nvPr>
            <p:ph type="body" idx="1" hasCustomPrompt="1"/>
          </p:nvPr>
        </p:nvSpPr>
        <p:spPr>
          <a:xfrm>
            <a:off x="989399" y="1736732"/>
            <a:ext cx="4928400" cy="661912"/>
          </a:xfrm>
        </p:spPr>
        <p:txBody>
          <a:bodyPr rtlCol="0"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901A0738-7A90-4A35-AB98-9656D6187286}"/>
              </a:ext>
            </a:extLst>
          </p:cNvPr>
          <p:cNvSpPr>
            <a:spLocks noGrp="1"/>
          </p:cNvSpPr>
          <p:nvPr>
            <p:ph sz="half" idx="2" hasCustomPrompt="1"/>
          </p:nvPr>
        </p:nvSpPr>
        <p:spPr>
          <a:xfrm>
            <a:off x="989400" y="2431256"/>
            <a:ext cx="4928400" cy="3347244"/>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5DADFE01-1BA7-4288-9355-8B2B508BE582}"/>
              </a:ext>
            </a:extLst>
          </p:cNvPr>
          <p:cNvSpPr>
            <a:spLocks noGrp="1"/>
          </p:cNvSpPr>
          <p:nvPr>
            <p:ph type="body" sz="quarter" idx="3" hasCustomPrompt="1"/>
          </p:nvPr>
        </p:nvSpPr>
        <p:spPr>
          <a:xfrm>
            <a:off x="6274200" y="1736732"/>
            <a:ext cx="4928400" cy="662400"/>
          </a:xfrm>
        </p:spPr>
        <p:txBody>
          <a:bodyPr rtlCol="0"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F7D49F77-6C55-47AC-B1AE-5D9906DBD7F6}"/>
              </a:ext>
            </a:extLst>
          </p:cNvPr>
          <p:cNvSpPr>
            <a:spLocks noGrp="1"/>
          </p:cNvSpPr>
          <p:nvPr>
            <p:ph sz="quarter" idx="4" hasCustomPrompt="1"/>
          </p:nvPr>
        </p:nvSpPr>
        <p:spPr>
          <a:xfrm>
            <a:off x="6274200" y="2431257"/>
            <a:ext cx="4928400" cy="3347244"/>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1D8EF53-AF86-47E8-83DC-8C419847A639}"/>
              </a:ext>
            </a:extLst>
          </p:cNvPr>
          <p:cNvSpPr>
            <a:spLocks noGrp="1"/>
          </p:cNvSpPr>
          <p:nvPr>
            <p:ph type="dt" sz="half" idx="10"/>
          </p:nvPr>
        </p:nvSpPr>
        <p:spPr/>
        <p:txBody>
          <a:bodyPr rtlCol="0"/>
          <a:lstStyle>
            <a:lvl1pPr>
              <a:defRPr/>
            </a:lvl1pPr>
          </a:lstStyle>
          <a:p>
            <a:pPr rtl="0"/>
            <a:r>
              <a:rPr lang="nl-NL" noProof="0"/>
              <a:t>20XX</a:t>
            </a:r>
          </a:p>
        </p:txBody>
      </p:sp>
      <p:sp>
        <p:nvSpPr>
          <p:cNvPr id="8" name="Tijdelijke aanduiding voor voettekst 7">
            <a:extLst>
              <a:ext uri="{FF2B5EF4-FFF2-40B4-BE49-F238E27FC236}">
                <a16:creationId xmlns:a16="http://schemas.microsoft.com/office/drawing/2014/main" id="{5C01D653-ED9A-46D3-A97F-B5FA1DAE6CA9}"/>
              </a:ext>
            </a:extLst>
          </p:cNvPr>
          <p:cNvSpPr>
            <a:spLocks noGrp="1"/>
          </p:cNvSpPr>
          <p:nvPr>
            <p:ph type="ftr" sz="quarter" idx="11"/>
          </p:nvPr>
        </p:nvSpPr>
        <p:spPr/>
        <p:txBody>
          <a:bodyPr rtlCol="0"/>
          <a:lstStyle/>
          <a:p>
            <a:pPr rtl="0"/>
            <a:endParaRPr lang="nl-NL" noProof="0" dirty="0"/>
          </a:p>
        </p:txBody>
      </p:sp>
      <p:sp>
        <p:nvSpPr>
          <p:cNvPr id="9" name="Tijdelijke aanduiding voor dianummer 8">
            <a:extLst>
              <a:ext uri="{FF2B5EF4-FFF2-40B4-BE49-F238E27FC236}">
                <a16:creationId xmlns:a16="http://schemas.microsoft.com/office/drawing/2014/main" id="{CC5B9B66-64EA-4022-BD96-ECF2A80CE2F0}"/>
              </a:ext>
            </a:extLst>
          </p:cNvPr>
          <p:cNvSpPr>
            <a:spLocks noGrp="1"/>
          </p:cNvSpPr>
          <p:nvPr>
            <p:ph type="sldNum" sz="quarter" idx="12"/>
          </p:nvPr>
        </p:nvSpPr>
        <p:spPr/>
        <p:txBody>
          <a:bodyPr rtlCol="0"/>
          <a:lstStyle/>
          <a:p>
            <a:pPr rtl="0"/>
            <a:fld id="{294A09A9-5501-47C1-A89A-A340965A2BE2}" type="slidenum">
              <a:rPr lang="nl-NL" noProof="0" smtClean="0"/>
              <a:t>‹#›</a:t>
            </a:fld>
            <a:endParaRPr lang="nl-NL" noProof="0"/>
          </a:p>
        </p:txBody>
      </p:sp>
    </p:spTree>
    <p:extLst>
      <p:ext uri="{BB962C8B-B14F-4D97-AF65-F5344CB8AC3E}">
        <p14:creationId xmlns:p14="http://schemas.microsoft.com/office/powerpoint/2010/main" val="4185498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lom voor inhoud 3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A42251-8A4B-463E-982B-C657C3810F36}"/>
              </a:ext>
            </a:extLst>
          </p:cNvPr>
          <p:cNvSpPr>
            <a:spLocks noGrp="1"/>
          </p:cNvSpPr>
          <p:nvPr>
            <p:ph type="title" hasCustomPrompt="1"/>
          </p:nvPr>
        </p:nvSpPr>
        <p:spPr>
          <a:xfrm>
            <a:off x="989400" y="395289"/>
            <a:ext cx="10213200" cy="1112836"/>
          </a:xfrm>
        </p:spPr>
        <p:txBody>
          <a:bodyPr rtlCol="0"/>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61C74D5E-AC0B-46BF-8840-61CC89C3B6BE}"/>
              </a:ext>
            </a:extLst>
          </p:cNvPr>
          <p:cNvSpPr>
            <a:spLocks noGrp="1"/>
          </p:cNvSpPr>
          <p:nvPr>
            <p:ph type="body" idx="1" hasCustomPrompt="1"/>
          </p:nvPr>
        </p:nvSpPr>
        <p:spPr>
          <a:xfrm>
            <a:off x="989399" y="1736732"/>
            <a:ext cx="2971400" cy="661912"/>
          </a:xfrm>
        </p:spPr>
        <p:txBody>
          <a:bodyPr rtlCol="0"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901A0738-7A90-4A35-AB98-9656D6187286}"/>
              </a:ext>
            </a:extLst>
          </p:cNvPr>
          <p:cNvSpPr>
            <a:spLocks noGrp="1"/>
          </p:cNvSpPr>
          <p:nvPr>
            <p:ph sz="half" idx="2" hasCustomPrompt="1"/>
          </p:nvPr>
        </p:nvSpPr>
        <p:spPr>
          <a:xfrm>
            <a:off x="989400" y="2431256"/>
            <a:ext cx="2971400" cy="3632750"/>
          </a:xfrm>
        </p:spPr>
        <p:txBody>
          <a:bodyPr rtlCol="0">
            <a:noAutofit/>
          </a:bodyPr>
          <a:lstStyle>
            <a:lvl1pPr>
              <a:defRPr sz="1600"/>
            </a:lvl1pPr>
            <a:lvl2pPr>
              <a:defRPr sz="1600"/>
            </a:lvl2pPr>
            <a:lvl3pPr>
              <a:defRPr sz="1600"/>
            </a:lvl3pPr>
            <a:lvl4pPr>
              <a:defRPr sz="1600"/>
            </a:lvl4pPr>
            <a:lvl5pPr>
              <a:defRPr sz="16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5DADFE01-1BA7-4288-9355-8B2B508BE582}"/>
              </a:ext>
            </a:extLst>
          </p:cNvPr>
          <p:cNvSpPr>
            <a:spLocks noGrp="1"/>
          </p:cNvSpPr>
          <p:nvPr>
            <p:ph type="body" sz="quarter" idx="3" hasCustomPrompt="1"/>
          </p:nvPr>
        </p:nvSpPr>
        <p:spPr>
          <a:xfrm>
            <a:off x="4610300" y="1756025"/>
            <a:ext cx="2971400" cy="662400"/>
          </a:xfrm>
        </p:spPr>
        <p:txBody>
          <a:bodyPr rtlCol="0"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F7D49F77-6C55-47AC-B1AE-5D9906DBD7F6}"/>
              </a:ext>
            </a:extLst>
          </p:cNvPr>
          <p:cNvSpPr>
            <a:spLocks noGrp="1"/>
          </p:cNvSpPr>
          <p:nvPr>
            <p:ph sz="quarter" idx="4" hasCustomPrompt="1"/>
          </p:nvPr>
        </p:nvSpPr>
        <p:spPr>
          <a:xfrm>
            <a:off x="4610300" y="2450550"/>
            <a:ext cx="2971400" cy="3632750"/>
          </a:xfrm>
        </p:spPr>
        <p:txBody>
          <a:bodyPr rtlCol="0">
            <a:noAutofit/>
          </a:bodyPr>
          <a:lstStyle>
            <a:lvl1pPr>
              <a:defRPr sz="1600"/>
            </a:lvl1pPr>
            <a:lvl2pPr>
              <a:defRPr sz="1600"/>
            </a:lvl2pPr>
            <a:lvl3pPr>
              <a:defRPr sz="1600"/>
            </a:lvl3pPr>
            <a:lvl4pPr>
              <a:defRPr sz="1600"/>
            </a:lvl4pPr>
            <a:lvl5pPr>
              <a:defRPr sz="16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10" name="Tijdelijke aanduiding voor tekst 4">
            <a:extLst>
              <a:ext uri="{FF2B5EF4-FFF2-40B4-BE49-F238E27FC236}">
                <a16:creationId xmlns:a16="http://schemas.microsoft.com/office/drawing/2014/main" id="{65563541-7DAA-4F84-BBAB-31C12F6AE981}"/>
              </a:ext>
            </a:extLst>
          </p:cNvPr>
          <p:cNvSpPr>
            <a:spLocks noGrp="1"/>
          </p:cNvSpPr>
          <p:nvPr>
            <p:ph type="body" sz="quarter" idx="13" hasCustomPrompt="1"/>
          </p:nvPr>
        </p:nvSpPr>
        <p:spPr>
          <a:xfrm>
            <a:off x="8231200" y="1756025"/>
            <a:ext cx="2971400" cy="662400"/>
          </a:xfrm>
        </p:spPr>
        <p:txBody>
          <a:bodyPr rtlCol="0"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1" name="Tijdelijke aanduiding voor inhoud 5">
            <a:extLst>
              <a:ext uri="{FF2B5EF4-FFF2-40B4-BE49-F238E27FC236}">
                <a16:creationId xmlns:a16="http://schemas.microsoft.com/office/drawing/2014/main" id="{AE3321C3-E759-4DD7-BFA1-2E724B8DDBF0}"/>
              </a:ext>
            </a:extLst>
          </p:cNvPr>
          <p:cNvSpPr>
            <a:spLocks noGrp="1"/>
          </p:cNvSpPr>
          <p:nvPr>
            <p:ph sz="quarter" idx="14" hasCustomPrompt="1"/>
          </p:nvPr>
        </p:nvSpPr>
        <p:spPr>
          <a:xfrm>
            <a:off x="8231200" y="2450550"/>
            <a:ext cx="2971400" cy="3632750"/>
          </a:xfrm>
        </p:spPr>
        <p:txBody>
          <a:bodyPr rtlCol="0">
            <a:noAutofit/>
          </a:bodyPr>
          <a:lstStyle>
            <a:lvl1pPr>
              <a:defRPr sz="1600"/>
            </a:lvl1pPr>
            <a:lvl2pPr>
              <a:defRPr sz="1600"/>
            </a:lvl2pPr>
            <a:lvl3pPr>
              <a:defRPr sz="1600"/>
            </a:lvl3pPr>
            <a:lvl4pPr>
              <a:defRPr sz="1600"/>
            </a:lvl4pPr>
            <a:lvl5pPr>
              <a:defRPr sz="16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1D8EF53-AF86-47E8-83DC-8C419847A639}"/>
              </a:ext>
            </a:extLst>
          </p:cNvPr>
          <p:cNvSpPr>
            <a:spLocks noGrp="1"/>
          </p:cNvSpPr>
          <p:nvPr>
            <p:ph type="dt" sz="half" idx="10"/>
          </p:nvPr>
        </p:nvSpPr>
        <p:spPr/>
        <p:txBody>
          <a:bodyPr rtlCol="0"/>
          <a:lstStyle>
            <a:lvl1pPr>
              <a:defRPr/>
            </a:lvl1pPr>
          </a:lstStyle>
          <a:p>
            <a:pPr rtl="0"/>
            <a:r>
              <a:rPr lang="nl-NL" noProof="0"/>
              <a:t>20XX</a:t>
            </a:r>
          </a:p>
        </p:txBody>
      </p:sp>
      <p:sp>
        <p:nvSpPr>
          <p:cNvPr id="8" name="Tijdelijke aanduiding voor voettekst 7">
            <a:extLst>
              <a:ext uri="{FF2B5EF4-FFF2-40B4-BE49-F238E27FC236}">
                <a16:creationId xmlns:a16="http://schemas.microsoft.com/office/drawing/2014/main" id="{5C01D653-ED9A-46D3-A97F-B5FA1DAE6CA9}"/>
              </a:ext>
            </a:extLst>
          </p:cNvPr>
          <p:cNvSpPr>
            <a:spLocks noGrp="1"/>
          </p:cNvSpPr>
          <p:nvPr>
            <p:ph type="ftr" sz="quarter" idx="11"/>
          </p:nvPr>
        </p:nvSpPr>
        <p:spPr/>
        <p:txBody>
          <a:bodyPr rtlCol="0"/>
          <a:lstStyle/>
          <a:p>
            <a:pPr rtl="0"/>
            <a:endParaRPr lang="nl-NL" noProof="0" dirty="0"/>
          </a:p>
        </p:txBody>
      </p:sp>
      <p:sp>
        <p:nvSpPr>
          <p:cNvPr id="9" name="Tijdelijke aanduiding voor dianummer 8">
            <a:extLst>
              <a:ext uri="{FF2B5EF4-FFF2-40B4-BE49-F238E27FC236}">
                <a16:creationId xmlns:a16="http://schemas.microsoft.com/office/drawing/2014/main" id="{CC5B9B66-64EA-4022-BD96-ECF2A80CE2F0}"/>
              </a:ext>
            </a:extLst>
          </p:cNvPr>
          <p:cNvSpPr>
            <a:spLocks noGrp="1"/>
          </p:cNvSpPr>
          <p:nvPr>
            <p:ph type="sldNum" sz="quarter" idx="12"/>
          </p:nvPr>
        </p:nvSpPr>
        <p:spPr/>
        <p:txBody>
          <a:bodyPr rtlCol="0"/>
          <a:lstStyle/>
          <a:p>
            <a:pPr rtl="0"/>
            <a:fld id="{294A09A9-5501-47C1-A89A-A340965A2BE2}" type="slidenum">
              <a:rPr lang="nl-NL" noProof="0" smtClean="0"/>
              <a:t>‹#›</a:t>
            </a:fld>
            <a:endParaRPr lang="nl-NL" noProof="0"/>
          </a:p>
        </p:txBody>
      </p:sp>
    </p:spTree>
    <p:extLst>
      <p:ext uri="{BB962C8B-B14F-4D97-AF65-F5344CB8AC3E}">
        <p14:creationId xmlns:p14="http://schemas.microsoft.com/office/powerpoint/2010/main" val="1936496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verzicht  ">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B4910FDC-FCA3-4F39-AC3F-821172639127}"/>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2937" y="0"/>
            <a:ext cx="386715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solidFill>
                <a:schemeClr val="bg1">
                  <a:alpha val="20000"/>
                </a:schemeClr>
              </a:solidFill>
            </a:endParaRPr>
          </a:p>
        </p:txBody>
      </p:sp>
      <p:sp>
        <p:nvSpPr>
          <p:cNvPr id="2" name="Titel 1">
            <a:extLst>
              <a:ext uri="{FF2B5EF4-FFF2-40B4-BE49-F238E27FC236}">
                <a16:creationId xmlns:a16="http://schemas.microsoft.com/office/drawing/2014/main" id="{D033B6B0-54DE-4F2D-84DD-D06CD3B117B4}"/>
              </a:ext>
            </a:extLst>
          </p:cNvPr>
          <p:cNvSpPr>
            <a:spLocks noGrp="1"/>
          </p:cNvSpPr>
          <p:nvPr>
            <p:ph type="title" hasCustomPrompt="1"/>
          </p:nvPr>
        </p:nvSpPr>
        <p:spPr>
          <a:xfrm>
            <a:off x="4318001" y="536573"/>
            <a:ext cx="7424950" cy="1453003"/>
          </a:xfrm>
        </p:spPr>
        <p:txBody>
          <a:bodyPr rtlCol="0"/>
          <a:lstStyle>
            <a:lvl1pPr algn="ctr">
              <a:defRPr/>
            </a:lvl1pPr>
          </a:lstStyle>
          <a:p>
            <a:pPr rtl="0"/>
            <a:r>
              <a:rPr lang="nl-NL" noProof="0"/>
              <a:t>Klik om de titelstijl van het model te bewerken</a:t>
            </a:r>
          </a:p>
        </p:txBody>
      </p:sp>
      <p:sp>
        <p:nvSpPr>
          <p:cNvPr id="11" name="Tijdelijke aanduiding voor afbeelding 10">
            <a:extLst>
              <a:ext uri="{FF2B5EF4-FFF2-40B4-BE49-F238E27FC236}">
                <a16:creationId xmlns:a16="http://schemas.microsoft.com/office/drawing/2014/main" id="{6F0F278F-99B1-49C2-968B-C983DF8121A9}"/>
              </a:ext>
            </a:extLst>
          </p:cNvPr>
          <p:cNvSpPr>
            <a:spLocks noGrp="1"/>
          </p:cNvSpPr>
          <p:nvPr>
            <p:ph type="pic" sz="quarter" idx="14"/>
          </p:nvPr>
        </p:nvSpPr>
        <p:spPr>
          <a:xfrm>
            <a:off x="627063" y="536575"/>
            <a:ext cx="2616200" cy="1743075"/>
          </a:xfrm>
        </p:spPr>
        <p:txBody>
          <a:bodyPr rtlCol="0"/>
          <a:lstStyle/>
          <a:p>
            <a:pPr rtl="0"/>
            <a:r>
              <a:rPr lang="en-US" noProof="0"/>
              <a:t>Click icon to add picture</a:t>
            </a:r>
            <a:endParaRPr lang="nl-NL" noProof="0"/>
          </a:p>
        </p:txBody>
      </p:sp>
      <p:sp>
        <p:nvSpPr>
          <p:cNvPr id="207" name="Tijdelijke aanduiding voor afbeelding 10">
            <a:extLst>
              <a:ext uri="{FF2B5EF4-FFF2-40B4-BE49-F238E27FC236}">
                <a16:creationId xmlns:a16="http://schemas.microsoft.com/office/drawing/2014/main" id="{524BD50E-995A-4DB3-8E0A-E7F1FC636936}"/>
              </a:ext>
            </a:extLst>
          </p:cNvPr>
          <p:cNvSpPr>
            <a:spLocks noGrp="1"/>
          </p:cNvSpPr>
          <p:nvPr>
            <p:ph type="pic" sz="quarter" idx="15"/>
          </p:nvPr>
        </p:nvSpPr>
        <p:spPr>
          <a:xfrm>
            <a:off x="616853" y="2557090"/>
            <a:ext cx="2616200" cy="1743075"/>
          </a:xfrm>
        </p:spPr>
        <p:txBody>
          <a:bodyPr rtlCol="0"/>
          <a:lstStyle/>
          <a:p>
            <a:pPr rtl="0"/>
            <a:r>
              <a:rPr lang="en-US" noProof="0"/>
              <a:t>Click icon to add picture</a:t>
            </a:r>
            <a:endParaRPr lang="nl-NL" noProof="0"/>
          </a:p>
        </p:txBody>
      </p:sp>
      <p:sp>
        <p:nvSpPr>
          <p:cNvPr id="208" name="Tijdelijke aanduiding voor afbeelding 10">
            <a:extLst>
              <a:ext uri="{FF2B5EF4-FFF2-40B4-BE49-F238E27FC236}">
                <a16:creationId xmlns:a16="http://schemas.microsoft.com/office/drawing/2014/main" id="{ABAB6489-3F37-4A20-8777-093046E5C82D}"/>
              </a:ext>
            </a:extLst>
          </p:cNvPr>
          <p:cNvSpPr>
            <a:spLocks noGrp="1"/>
          </p:cNvSpPr>
          <p:nvPr>
            <p:ph type="pic" sz="quarter" idx="16"/>
          </p:nvPr>
        </p:nvSpPr>
        <p:spPr>
          <a:xfrm>
            <a:off x="627063" y="4576347"/>
            <a:ext cx="2616200" cy="1743075"/>
          </a:xfrm>
        </p:spPr>
        <p:txBody>
          <a:bodyPr rtlCol="0"/>
          <a:lstStyle/>
          <a:p>
            <a:pPr rtl="0"/>
            <a:r>
              <a:rPr lang="en-US" noProof="0"/>
              <a:t>Click icon to add picture</a:t>
            </a:r>
            <a:endParaRPr lang="nl-NL" noProof="0"/>
          </a:p>
        </p:txBody>
      </p:sp>
      <p:sp>
        <p:nvSpPr>
          <p:cNvPr id="7" name="Tijdelijke aanduiding voor tekst 6">
            <a:extLst>
              <a:ext uri="{FF2B5EF4-FFF2-40B4-BE49-F238E27FC236}">
                <a16:creationId xmlns:a16="http://schemas.microsoft.com/office/drawing/2014/main" id="{92523157-52E2-4F89-B3C9-EA9FE7914BAB}"/>
              </a:ext>
            </a:extLst>
          </p:cNvPr>
          <p:cNvSpPr>
            <a:spLocks noGrp="1"/>
          </p:cNvSpPr>
          <p:nvPr>
            <p:ph type="body" sz="quarter" idx="17" hasCustomPrompt="1"/>
          </p:nvPr>
        </p:nvSpPr>
        <p:spPr>
          <a:xfrm>
            <a:off x="4864100" y="2876550"/>
            <a:ext cx="6332538" cy="3219450"/>
          </a:xfrm>
        </p:spPr>
        <p:txBody>
          <a:bodyPr rtlCol="0">
            <a:normAutofit/>
          </a:bodyPr>
          <a:lstStyle>
            <a:lvl1pPr marL="0" indent="0" algn="ctr">
              <a:buNone/>
              <a:defRPr sz="1900"/>
            </a:lvl1pPr>
            <a:lvl2pPr marL="360000" indent="0" algn="ctr">
              <a:buFont typeface="Arial" panose="020B0604020202020204" pitchFamily="34" charset="0"/>
              <a:buNone/>
              <a:defRPr/>
            </a:lvl2pPr>
            <a:lvl3pPr marL="720000" indent="0" algn="ctr">
              <a:buNone/>
              <a:defRPr/>
            </a:lvl3pPr>
            <a:lvl4pPr marL="1080000" indent="0" algn="ctr">
              <a:buFont typeface="Arial" panose="020B0604020202020204" pitchFamily="34" charset="0"/>
              <a:buNone/>
              <a:defRPr/>
            </a:lvl4pPr>
            <a:lvl5pPr marL="1440000" indent="0" algn="ctr">
              <a:buNone/>
              <a:defRPr/>
            </a:lvl5pPr>
          </a:lstStyle>
          <a:p>
            <a:pPr lvl="0" rtl="0"/>
            <a:r>
              <a:rPr lang="nl-NL" noProof="0"/>
              <a:t>Klik om tekst te bewerken</a:t>
            </a:r>
          </a:p>
        </p:txBody>
      </p:sp>
      <p:sp>
        <p:nvSpPr>
          <p:cNvPr id="3" name="Tijdelijke aanduiding voor datum 2">
            <a:extLst>
              <a:ext uri="{FF2B5EF4-FFF2-40B4-BE49-F238E27FC236}">
                <a16:creationId xmlns:a16="http://schemas.microsoft.com/office/drawing/2014/main" id="{AEFFE053-BB16-4940-B248-2D496BB29975}"/>
              </a:ext>
            </a:extLst>
          </p:cNvPr>
          <p:cNvSpPr>
            <a:spLocks noGrp="1"/>
          </p:cNvSpPr>
          <p:nvPr>
            <p:ph type="dt" sz="half" idx="10"/>
          </p:nvPr>
        </p:nvSpPr>
        <p:spPr>
          <a:xfrm>
            <a:off x="4318000" y="6357167"/>
            <a:ext cx="1760150" cy="461665"/>
          </a:xfrm>
        </p:spPr>
        <p:txBody>
          <a:bodyPr rtlCol="0"/>
          <a:lstStyle>
            <a:lvl1pPr>
              <a:defRPr/>
            </a:lvl1pPr>
          </a:lstStyle>
          <a:p>
            <a:pPr rtl="0"/>
            <a:r>
              <a:rPr lang="nl-NL" noProof="0"/>
              <a:t>20XX</a:t>
            </a:r>
          </a:p>
        </p:txBody>
      </p:sp>
      <p:sp>
        <p:nvSpPr>
          <p:cNvPr id="4" name="Tijdelijke aanduiding voor voettekst 3">
            <a:extLst>
              <a:ext uri="{FF2B5EF4-FFF2-40B4-BE49-F238E27FC236}">
                <a16:creationId xmlns:a16="http://schemas.microsoft.com/office/drawing/2014/main" id="{31FBD80C-6CA1-42DB-B732-4807A27DA8C7}"/>
              </a:ext>
            </a:extLst>
          </p:cNvPr>
          <p:cNvSpPr>
            <a:spLocks noGrp="1"/>
          </p:cNvSpPr>
          <p:nvPr>
            <p:ph type="ftr" sz="quarter" idx="11"/>
          </p:nvPr>
        </p:nvSpPr>
        <p:spPr>
          <a:xfrm>
            <a:off x="6356725" y="6357600"/>
            <a:ext cx="3347285" cy="460800"/>
          </a:xfrm>
        </p:spPr>
        <p:txBody>
          <a:bodyPr rtlCol="0"/>
          <a:lstStyle/>
          <a:p>
            <a:pPr rtl="0"/>
            <a:endParaRPr lang="nl-NL" noProof="0" dirty="0"/>
          </a:p>
        </p:txBody>
      </p:sp>
      <p:sp>
        <p:nvSpPr>
          <p:cNvPr id="5" name="Tijdelijke aanduiding voor dianumm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rtlCol="0"/>
          <a:lstStyle/>
          <a:p>
            <a:pPr rtl="0"/>
            <a:fld id="{294A09A9-5501-47C1-A89A-A340965A2BE2}" type="slidenum">
              <a:rPr lang="nl-NL" noProof="0" smtClean="0"/>
              <a:t>‹#›</a:t>
            </a:fld>
            <a:endParaRPr lang="nl-NL" noProof="0"/>
          </a:p>
        </p:txBody>
      </p:sp>
      <p:cxnSp>
        <p:nvCxnSpPr>
          <p:cNvPr id="91" name="Rechte verbindingslijn 90">
            <a:extLst>
              <a:ext uri="{FF2B5EF4-FFF2-40B4-BE49-F238E27FC236}">
                <a16:creationId xmlns:a16="http://schemas.microsoft.com/office/drawing/2014/main" id="{A3805DED-0C97-4EF7-B1E1-0E016E053719}"/>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7741725"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167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3B6B0-54DE-4F2D-84DD-D06CD3B117B4}"/>
              </a:ext>
            </a:extLst>
          </p:cNvPr>
          <p:cNvSpPr>
            <a:spLocks noGrp="1"/>
          </p:cNvSpPr>
          <p:nvPr>
            <p:ph type="title" hasCustomPrompt="1"/>
          </p:nvPr>
        </p:nvSpPr>
        <p:spPr>
          <a:xfrm>
            <a:off x="7794707" y="536573"/>
            <a:ext cx="3856679" cy="1453003"/>
          </a:xfrm>
        </p:spPr>
        <p:txBody>
          <a:bodyPr rtlCol="0"/>
          <a:lstStyle>
            <a:lvl1pPr algn="ctr">
              <a:defRPr/>
            </a:lvl1pPr>
          </a:lstStyle>
          <a:p>
            <a:pPr rtl="0"/>
            <a:r>
              <a:rPr lang="nl-NL" noProof="0" dirty="0"/>
              <a:t>Klik om de titelstijl van het model te bewerken</a:t>
            </a:r>
          </a:p>
        </p:txBody>
      </p:sp>
      <p:sp>
        <p:nvSpPr>
          <p:cNvPr id="3" name="Tijdelijke aanduiding voor datum 2">
            <a:extLst>
              <a:ext uri="{FF2B5EF4-FFF2-40B4-BE49-F238E27FC236}">
                <a16:creationId xmlns:a16="http://schemas.microsoft.com/office/drawing/2014/main" id="{AEFFE053-BB16-4940-B248-2D496BB29975}"/>
              </a:ext>
            </a:extLst>
          </p:cNvPr>
          <p:cNvSpPr>
            <a:spLocks noGrp="1"/>
          </p:cNvSpPr>
          <p:nvPr>
            <p:ph type="dt" sz="half" idx="10"/>
          </p:nvPr>
        </p:nvSpPr>
        <p:spPr/>
        <p:txBody>
          <a:bodyPr rtlCol="0"/>
          <a:lstStyle>
            <a:lvl1pPr>
              <a:defRPr/>
            </a:lvl1pPr>
          </a:lstStyle>
          <a:p>
            <a:pPr rtl="0"/>
            <a:r>
              <a:rPr lang="nl-NL" noProof="0"/>
              <a:t>20XX</a:t>
            </a:r>
            <a:endParaRPr lang="nl-NL" noProof="0" dirty="0"/>
          </a:p>
        </p:txBody>
      </p:sp>
      <p:sp>
        <p:nvSpPr>
          <p:cNvPr id="4" name="Tijdelijke aanduiding voor voettekst 3">
            <a:extLst>
              <a:ext uri="{FF2B5EF4-FFF2-40B4-BE49-F238E27FC236}">
                <a16:creationId xmlns:a16="http://schemas.microsoft.com/office/drawing/2014/main" id="{31FBD80C-6CA1-42DB-B732-4807A27DA8C7}"/>
              </a:ext>
            </a:extLst>
          </p:cNvPr>
          <p:cNvSpPr>
            <a:spLocks noGrp="1"/>
          </p:cNvSpPr>
          <p:nvPr>
            <p:ph type="ftr" sz="quarter" idx="11"/>
          </p:nvPr>
        </p:nvSpPr>
        <p:spPr/>
        <p:txBody>
          <a:bodyPr rtlCol="0"/>
          <a:lstStyle/>
          <a:p>
            <a:pPr rtl="0"/>
            <a:endParaRPr lang="nl-NL" noProof="0" dirty="0"/>
          </a:p>
        </p:txBody>
      </p:sp>
      <p:sp>
        <p:nvSpPr>
          <p:cNvPr id="5" name="Tijdelijke aanduiding voor dianumm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rtlCol="0"/>
          <a:lstStyle/>
          <a:p>
            <a:pPr rtl="0"/>
            <a:fld id="{294A09A9-5501-47C1-A89A-A340965A2BE2}" type="slidenum">
              <a:rPr lang="nl-NL" noProof="0" smtClean="0"/>
              <a:t>‹#›</a:t>
            </a:fld>
            <a:endParaRPr lang="nl-NL" noProof="0" dirty="0"/>
          </a:p>
        </p:txBody>
      </p:sp>
      <p:cxnSp>
        <p:nvCxnSpPr>
          <p:cNvPr id="91" name="Rechte verbindingslijn 90">
            <a:extLst>
              <a:ext uri="{FF2B5EF4-FFF2-40B4-BE49-F238E27FC236}">
                <a16:creationId xmlns:a16="http://schemas.microsoft.com/office/drawing/2014/main" id="{A3805DED-0C97-4EF7-B1E1-0E016E053719}"/>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9443525"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92" name="Groep 91">
            <a:extLst>
              <a:ext uri="{FF2B5EF4-FFF2-40B4-BE49-F238E27FC236}">
                <a16:creationId xmlns:a16="http://schemas.microsoft.com/office/drawing/2014/main" id="{6CA9855B-4072-4D45-821E-549FDF548137}"/>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a:off x="28958" y="457964"/>
            <a:ext cx="7681842" cy="5937065"/>
            <a:chOff x="28958" y="457964"/>
            <a:chExt cx="7681842" cy="5937065"/>
          </a:xfrm>
        </p:grpSpPr>
        <p:grpSp>
          <p:nvGrpSpPr>
            <p:cNvPr id="94" name="Groep 93">
              <a:extLst>
                <a:ext uri="{FF2B5EF4-FFF2-40B4-BE49-F238E27FC236}">
                  <a16:creationId xmlns:a16="http://schemas.microsoft.com/office/drawing/2014/main" id="{CD707C0C-4086-4F35-A8FC-A45D727AA61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3417239" y="1865958"/>
              <a:ext cx="1270000" cy="3384002"/>
              <a:chOff x="7920038" y="61913"/>
              <a:chExt cx="1270000" cy="3384002"/>
            </a:xfrm>
          </p:grpSpPr>
          <p:sp>
            <p:nvSpPr>
              <p:cNvPr id="195" name="Freeform 76">
                <a:extLst>
                  <a:ext uri="{FF2B5EF4-FFF2-40B4-BE49-F238E27FC236}">
                    <a16:creationId xmlns:a16="http://schemas.microsoft.com/office/drawing/2014/main" id="{3D21528F-9013-4CD7-9F7C-D3F3624881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20038" y="61913"/>
                <a:ext cx="638175" cy="2843213"/>
              </a:xfrm>
              <a:custGeom>
                <a:avLst/>
                <a:gdLst>
                  <a:gd name="T0" fmla="*/ 0 w 134"/>
                  <a:gd name="T1" fmla="*/ 298 h 597"/>
                  <a:gd name="T2" fmla="*/ 134 w 134"/>
                  <a:gd name="T3" fmla="*/ 597 h 597"/>
                  <a:gd name="T4" fmla="*/ 134 w 134"/>
                  <a:gd name="T5" fmla="*/ 0 h 597"/>
                  <a:gd name="T6" fmla="*/ 0 w 134"/>
                  <a:gd name="T7" fmla="*/ 298 h 597"/>
                </a:gdLst>
                <a:ahLst/>
                <a:cxnLst>
                  <a:cxn ang="0">
                    <a:pos x="T0" y="T1"/>
                  </a:cxn>
                  <a:cxn ang="0">
                    <a:pos x="T2" y="T3"/>
                  </a:cxn>
                  <a:cxn ang="0">
                    <a:pos x="T4" y="T5"/>
                  </a:cxn>
                  <a:cxn ang="0">
                    <a:pos x="T6" y="T7"/>
                  </a:cxn>
                </a:cxnLst>
                <a:rect l="0" t="0" r="r" b="b"/>
                <a:pathLst>
                  <a:path w="134" h="597">
                    <a:moveTo>
                      <a:pt x="0" y="298"/>
                    </a:moveTo>
                    <a:cubicBezTo>
                      <a:pt x="0" y="417"/>
                      <a:pt x="52" y="523"/>
                      <a:pt x="134" y="597"/>
                    </a:cubicBezTo>
                    <a:cubicBezTo>
                      <a:pt x="134" y="0"/>
                      <a:pt x="134" y="0"/>
                      <a:pt x="134" y="0"/>
                    </a:cubicBezTo>
                    <a:cubicBezTo>
                      <a:pt x="52" y="74"/>
                      <a:pt x="0" y="180"/>
                      <a:pt x="0" y="298"/>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96" name="Freeform 77">
                <a:extLst>
                  <a:ext uri="{FF2B5EF4-FFF2-40B4-BE49-F238E27FC236}">
                    <a16:creationId xmlns:a16="http://schemas.microsoft.com/office/drawing/2014/main" id="{06A8F5A2-62EC-4CDC-945A-E6C50C86CA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58213" y="61913"/>
                <a:ext cx="631825" cy="2843213"/>
              </a:xfrm>
              <a:custGeom>
                <a:avLst/>
                <a:gdLst>
                  <a:gd name="T0" fmla="*/ 0 w 133"/>
                  <a:gd name="T1" fmla="*/ 0 h 597"/>
                  <a:gd name="T2" fmla="*/ 0 w 133"/>
                  <a:gd name="T3" fmla="*/ 597 h 597"/>
                  <a:gd name="T4" fmla="*/ 133 w 133"/>
                  <a:gd name="T5" fmla="*/ 298 h 597"/>
                  <a:gd name="T6" fmla="*/ 0 w 133"/>
                  <a:gd name="T7" fmla="*/ 0 h 597"/>
                </a:gdLst>
                <a:ahLst/>
                <a:cxnLst>
                  <a:cxn ang="0">
                    <a:pos x="T0" y="T1"/>
                  </a:cxn>
                  <a:cxn ang="0">
                    <a:pos x="T2" y="T3"/>
                  </a:cxn>
                  <a:cxn ang="0">
                    <a:pos x="T4" y="T5"/>
                  </a:cxn>
                  <a:cxn ang="0">
                    <a:pos x="T6" y="T7"/>
                  </a:cxn>
                </a:cxnLst>
                <a:rect l="0" t="0" r="r" b="b"/>
                <a:pathLst>
                  <a:path w="133" h="597">
                    <a:moveTo>
                      <a:pt x="0" y="0"/>
                    </a:moveTo>
                    <a:cubicBezTo>
                      <a:pt x="0" y="597"/>
                      <a:pt x="0" y="597"/>
                      <a:pt x="0" y="597"/>
                    </a:cubicBezTo>
                    <a:cubicBezTo>
                      <a:pt x="82" y="523"/>
                      <a:pt x="133" y="417"/>
                      <a:pt x="133" y="298"/>
                    </a:cubicBezTo>
                    <a:cubicBezTo>
                      <a:pt x="133" y="180"/>
                      <a:pt x="82" y="74"/>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p>
            </p:txBody>
          </p:sp>
          <p:grpSp>
            <p:nvGrpSpPr>
              <p:cNvPr id="197" name="Groep 196">
                <a:extLst>
                  <a:ext uri="{FF2B5EF4-FFF2-40B4-BE49-F238E27FC236}">
                    <a16:creationId xmlns:a16="http://schemas.microsoft.com/office/drawing/2014/main" id="{9625C8AA-1597-4CED-8301-18D382EF0DF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7934326" y="61915"/>
                <a:ext cx="1241425" cy="3384000"/>
                <a:chOff x="7934326" y="61915"/>
                <a:chExt cx="1241425" cy="3384000"/>
              </a:xfrm>
            </p:grpSpPr>
            <p:sp>
              <p:nvSpPr>
                <p:cNvPr id="198" name="Line 90">
                  <a:extLst>
                    <a:ext uri="{FF2B5EF4-FFF2-40B4-BE49-F238E27FC236}">
                      <a16:creationId xmlns:a16="http://schemas.microsoft.com/office/drawing/2014/main" id="{5DF95B35-23E9-4724-A4F8-8ED718B5DE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8558213" y="61915"/>
                  <a:ext cx="0" cy="3384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99" name="Freeform 91">
                  <a:extLst>
                    <a:ext uri="{FF2B5EF4-FFF2-40B4-BE49-F238E27FC236}">
                      <a16:creationId xmlns:a16="http://schemas.microsoft.com/office/drawing/2014/main" id="{26C6754B-5776-451D-95ED-62AA4D0BAE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1976" y="523875"/>
                  <a:ext cx="747713" cy="376238"/>
                </a:xfrm>
                <a:custGeom>
                  <a:avLst/>
                  <a:gdLst>
                    <a:gd name="T0" fmla="*/ 471 w 471"/>
                    <a:gd name="T1" fmla="*/ 0 h 237"/>
                    <a:gd name="T2" fmla="*/ 237 w 471"/>
                    <a:gd name="T3" fmla="*/ 237 h 237"/>
                    <a:gd name="T4" fmla="*/ 0 w 471"/>
                    <a:gd name="T5" fmla="*/ 0 h 237"/>
                  </a:gdLst>
                  <a:ahLst/>
                  <a:cxnLst>
                    <a:cxn ang="0">
                      <a:pos x="T0" y="T1"/>
                    </a:cxn>
                    <a:cxn ang="0">
                      <a:pos x="T2" y="T3"/>
                    </a:cxn>
                    <a:cxn ang="0">
                      <a:pos x="T4" y="T5"/>
                    </a:cxn>
                  </a:cxnLst>
                  <a:rect l="0" t="0" r="r" b="b"/>
                  <a:pathLst>
                    <a:path w="471" h="237">
                      <a:moveTo>
                        <a:pt x="471" y="0"/>
                      </a:moveTo>
                      <a:lnTo>
                        <a:pt x="237" y="237"/>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200" name="Freeform 92">
                  <a:extLst>
                    <a:ext uri="{FF2B5EF4-FFF2-40B4-BE49-F238E27FC236}">
                      <a16:creationId xmlns:a16="http://schemas.microsoft.com/office/drawing/2014/main" id="{A345A289-8D6C-4886-B54C-3E0D26D176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77188" y="1028700"/>
                  <a:ext cx="1157288" cy="581025"/>
                </a:xfrm>
                <a:custGeom>
                  <a:avLst/>
                  <a:gdLst>
                    <a:gd name="T0" fmla="*/ 729 w 729"/>
                    <a:gd name="T1" fmla="*/ 0 h 366"/>
                    <a:gd name="T2" fmla="*/ 366 w 729"/>
                    <a:gd name="T3" fmla="*/ 366 h 366"/>
                    <a:gd name="T4" fmla="*/ 0 w 729"/>
                    <a:gd name="T5" fmla="*/ 0 h 366"/>
                  </a:gdLst>
                  <a:ahLst/>
                  <a:cxnLst>
                    <a:cxn ang="0">
                      <a:pos x="T0" y="T1"/>
                    </a:cxn>
                    <a:cxn ang="0">
                      <a:pos x="T2" y="T3"/>
                    </a:cxn>
                    <a:cxn ang="0">
                      <a:pos x="T4" y="T5"/>
                    </a:cxn>
                  </a:cxnLst>
                  <a:rect l="0" t="0" r="r" b="b"/>
                  <a:pathLst>
                    <a:path w="729" h="366">
                      <a:moveTo>
                        <a:pt x="729" y="0"/>
                      </a:moveTo>
                      <a:lnTo>
                        <a:pt x="366" y="366"/>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201" name="Freeform 93">
                  <a:extLst>
                    <a:ext uri="{FF2B5EF4-FFF2-40B4-BE49-F238E27FC236}">
                      <a16:creationId xmlns:a16="http://schemas.microsoft.com/office/drawing/2014/main" id="{5690D981-545B-4A73-A22E-6E701024AC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34326" y="1700213"/>
                  <a:ext cx="1241425" cy="619125"/>
                </a:xfrm>
                <a:custGeom>
                  <a:avLst/>
                  <a:gdLst>
                    <a:gd name="T0" fmla="*/ 782 w 782"/>
                    <a:gd name="T1" fmla="*/ 0 h 390"/>
                    <a:gd name="T2" fmla="*/ 393 w 782"/>
                    <a:gd name="T3" fmla="*/ 390 h 390"/>
                    <a:gd name="T4" fmla="*/ 0 w 782"/>
                    <a:gd name="T5" fmla="*/ 0 h 390"/>
                  </a:gdLst>
                  <a:ahLst/>
                  <a:cxnLst>
                    <a:cxn ang="0">
                      <a:pos x="T0" y="T1"/>
                    </a:cxn>
                    <a:cxn ang="0">
                      <a:pos x="T2" y="T3"/>
                    </a:cxn>
                    <a:cxn ang="0">
                      <a:pos x="T4" y="T5"/>
                    </a:cxn>
                  </a:cxnLst>
                  <a:rect l="0" t="0" r="r" b="b"/>
                  <a:pathLst>
                    <a:path w="782" h="390">
                      <a:moveTo>
                        <a:pt x="782" y="0"/>
                      </a:moveTo>
                      <a:lnTo>
                        <a:pt x="393" y="390"/>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nl-NL" noProof="0" dirty="0"/>
                </a:p>
              </p:txBody>
            </p:sp>
          </p:grpSp>
        </p:grpSp>
        <p:grpSp>
          <p:nvGrpSpPr>
            <p:cNvPr id="95" name="Groep 94">
              <a:extLst>
                <a:ext uri="{FF2B5EF4-FFF2-40B4-BE49-F238E27FC236}">
                  <a16:creationId xmlns:a16="http://schemas.microsoft.com/office/drawing/2014/main" id="{FCB89D53-605D-4497-A82E-C5CB7B9AB10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flipH="1">
              <a:off x="28958" y="457964"/>
              <a:ext cx="5539609" cy="5682348"/>
              <a:chOff x="6623433" y="457964"/>
              <a:chExt cx="5539609" cy="5682348"/>
            </a:xfrm>
          </p:grpSpPr>
          <p:grpSp>
            <p:nvGrpSpPr>
              <p:cNvPr id="146" name="Groep 145">
                <a:extLst>
                  <a:ext uri="{FF2B5EF4-FFF2-40B4-BE49-F238E27FC236}">
                    <a16:creationId xmlns:a16="http://schemas.microsoft.com/office/drawing/2014/main" id="{4200751B-2483-40F5-8C14-EF64034D4531}"/>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73" name="Freeform 64">
                  <a:extLst>
                    <a:ext uri="{FF2B5EF4-FFF2-40B4-BE49-F238E27FC236}">
                      <a16:creationId xmlns:a16="http://schemas.microsoft.com/office/drawing/2014/main" id="{A9677C6B-C435-43E3-BF18-DC35709C97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74" name="Freeform 81">
                  <a:extLst>
                    <a:ext uri="{FF2B5EF4-FFF2-40B4-BE49-F238E27FC236}">
                      <a16:creationId xmlns:a16="http://schemas.microsoft.com/office/drawing/2014/main" id="{56E374F1-3376-4D82-B66C-A0588A30F0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75" name="Freeform 61">
                  <a:extLst>
                    <a:ext uri="{FF2B5EF4-FFF2-40B4-BE49-F238E27FC236}">
                      <a16:creationId xmlns:a16="http://schemas.microsoft.com/office/drawing/2014/main" id="{979B4E97-34CE-4034-8523-F1584A0344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76" name="Freeform 78">
                  <a:extLst>
                    <a:ext uri="{FF2B5EF4-FFF2-40B4-BE49-F238E27FC236}">
                      <a16:creationId xmlns:a16="http://schemas.microsoft.com/office/drawing/2014/main" id="{F4C4EFFF-E30B-4F0B-9ED4-FF63047DCB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77" name="Freeform 84">
                  <a:extLst>
                    <a:ext uri="{FF2B5EF4-FFF2-40B4-BE49-F238E27FC236}">
                      <a16:creationId xmlns:a16="http://schemas.microsoft.com/office/drawing/2014/main" id="{173FDB7E-F5CA-497D-95CF-7A00D6789C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78" name="Freeform 87">
                  <a:extLst>
                    <a:ext uri="{FF2B5EF4-FFF2-40B4-BE49-F238E27FC236}">
                      <a16:creationId xmlns:a16="http://schemas.microsoft.com/office/drawing/2014/main" id="{42266BB1-5605-4F64-B071-80A97BAD9C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79" name="Freeform 60">
                  <a:extLst>
                    <a:ext uri="{FF2B5EF4-FFF2-40B4-BE49-F238E27FC236}">
                      <a16:creationId xmlns:a16="http://schemas.microsoft.com/office/drawing/2014/main" id="{90D15A2A-0F2D-4AB8-8252-303BA5DB3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80" name="Freeform 59">
                  <a:extLst>
                    <a:ext uri="{FF2B5EF4-FFF2-40B4-BE49-F238E27FC236}">
                      <a16:creationId xmlns:a16="http://schemas.microsoft.com/office/drawing/2014/main" id="{E676282C-5FCF-4E29-AE15-2545F1A685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81" name="Freeform 62">
                  <a:extLst>
                    <a:ext uri="{FF2B5EF4-FFF2-40B4-BE49-F238E27FC236}">
                      <a16:creationId xmlns:a16="http://schemas.microsoft.com/office/drawing/2014/main" id="{AF7EC2A1-EAFC-4851-A4E3-47811C4456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82" name="Freeform 65">
                  <a:extLst>
                    <a:ext uri="{FF2B5EF4-FFF2-40B4-BE49-F238E27FC236}">
                      <a16:creationId xmlns:a16="http://schemas.microsoft.com/office/drawing/2014/main" id="{6F9BD94B-F299-45D3-B66E-F20FBC9246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83" name="Freeform 79">
                  <a:extLst>
                    <a:ext uri="{FF2B5EF4-FFF2-40B4-BE49-F238E27FC236}">
                      <a16:creationId xmlns:a16="http://schemas.microsoft.com/office/drawing/2014/main" id="{50E616C9-EAB1-4990-B569-17C6CB0889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84" name="Freeform 82">
                  <a:extLst>
                    <a:ext uri="{FF2B5EF4-FFF2-40B4-BE49-F238E27FC236}">
                      <a16:creationId xmlns:a16="http://schemas.microsoft.com/office/drawing/2014/main" id="{2F983FB0-2CC2-4D5F-A331-4130F138E9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85" name="Freeform 85">
                  <a:extLst>
                    <a:ext uri="{FF2B5EF4-FFF2-40B4-BE49-F238E27FC236}">
                      <a16:creationId xmlns:a16="http://schemas.microsoft.com/office/drawing/2014/main" id="{B1ABC269-0802-4C4A-9E57-6F876F122C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86" name="Freeform 88">
                  <a:extLst>
                    <a:ext uri="{FF2B5EF4-FFF2-40B4-BE49-F238E27FC236}">
                      <a16:creationId xmlns:a16="http://schemas.microsoft.com/office/drawing/2014/main" id="{233153AF-C5CF-40DD-9E5E-9B84272F46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p>
              </p:txBody>
            </p:sp>
            <p:grpSp>
              <p:nvGrpSpPr>
                <p:cNvPr id="187" name="Groep 186">
                  <a:extLst>
                    <a:ext uri="{FF2B5EF4-FFF2-40B4-BE49-F238E27FC236}">
                      <a16:creationId xmlns:a16="http://schemas.microsoft.com/office/drawing/2014/main" id="{95E220B7-17F2-4748-A337-3B8D58860387}"/>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88" name="Line 63">
                    <a:extLst>
                      <a:ext uri="{FF2B5EF4-FFF2-40B4-BE49-F238E27FC236}">
                        <a16:creationId xmlns:a16="http://schemas.microsoft.com/office/drawing/2014/main" id="{63DC02CB-E162-45FD-AF68-0A1DB537F4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89" name="Line 66">
                    <a:extLst>
                      <a:ext uri="{FF2B5EF4-FFF2-40B4-BE49-F238E27FC236}">
                        <a16:creationId xmlns:a16="http://schemas.microsoft.com/office/drawing/2014/main" id="{4D9CBADA-7016-4987-B723-F7AE8E2E57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90" name="Line 67">
                    <a:extLst>
                      <a:ext uri="{FF2B5EF4-FFF2-40B4-BE49-F238E27FC236}">
                        <a16:creationId xmlns:a16="http://schemas.microsoft.com/office/drawing/2014/main" id="{1DCEDCA0-F979-4B3C-A0CA-F98F2DEE89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91" name="Line 80">
                    <a:extLst>
                      <a:ext uri="{FF2B5EF4-FFF2-40B4-BE49-F238E27FC236}">
                        <a16:creationId xmlns:a16="http://schemas.microsoft.com/office/drawing/2014/main" id="{1B701ADB-B6EB-4BED-8D15-F358A67EC9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92" name="Line 83">
                    <a:extLst>
                      <a:ext uri="{FF2B5EF4-FFF2-40B4-BE49-F238E27FC236}">
                        <a16:creationId xmlns:a16="http://schemas.microsoft.com/office/drawing/2014/main" id="{239EB39D-EF7A-4284-83B8-904957045D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93" name="Line 86">
                    <a:extLst>
                      <a:ext uri="{FF2B5EF4-FFF2-40B4-BE49-F238E27FC236}">
                        <a16:creationId xmlns:a16="http://schemas.microsoft.com/office/drawing/2014/main" id="{59413AC3-6F9D-431E-8136-F15C0FCA62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94" name="Line 89">
                    <a:extLst>
                      <a:ext uri="{FF2B5EF4-FFF2-40B4-BE49-F238E27FC236}">
                        <a16:creationId xmlns:a16="http://schemas.microsoft.com/office/drawing/2014/main" id="{987DF8D6-E53D-4C41-B339-1E5094638F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nl-NL" noProof="0" dirty="0"/>
                  </a:p>
                </p:txBody>
              </p:sp>
            </p:grpSp>
          </p:grpSp>
          <p:grpSp>
            <p:nvGrpSpPr>
              <p:cNvPr id="147" name="Groep 146">
                <a:extLst>
                  <a:ext uri="{FF2B5EF4-FFF2-40B4-BE49-F238E27FC236}">
                    <a16:creationId xmlns:a16="http://schemas.microsoft.com/office/drawing/2014/main" id="{66036562-1199-405F-B95A-C3A543B5DB4C}"/>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65" name="Groep 164">
                  <a:extLst>
                    <a:ext uri="{FF2B5EF4-FFF2-40B4-BE49-F238E27FC236}">
                      <a16:creationId xmlns:a16="http://schemas.microsoft.com/office/drawing/2014/main" id="{C4C4997E-6944-4940-8B33-92DB90BCE3A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69" name="Rechte verbindingslijn 168">
                    <a:extLst>
                      <a:ext uri="{FF2B5EF4-FFF2-40B4-BE49-F238E27FC236}">
                        <a16:creationId xmlns:a16="http://schemas.microsoft.com/office/drawing/2014/main" id="{0A44DA53-5DA1-44E2-8EB4-F53CC84C9F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0" name="Rechte verbindingslijn 169">
                    <a:extLst>
                      <a:ext uri="{FF2B5EF4-FFF2-40B4-BE49-F238E27FC236}">
                        <a16:creationId xmlns:a16="http://schemas.microsoft.com/office/drawing/2014/main" id="{F072B3FF-FEA5-46BC-8627-9B46C5F396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71" name="Rectangle 30">
                    <a:extLst>
                      <a:ext uri="{FF2B5EF4-FFF2-40B4-BE49-F238E27FC236}">
                        <a16:creationId xmlns:a16="http://schemas.microsoft.com/office/drawing/2014/main" id="{FB18587D-1BDA-4D28-9B48-3C37C764B6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172" name="Rectangle 30">
                    <a:extLst>
                      <a:ext uri="{FF2B5EF4-FFF2-40B4-BE49-F238E27FC236}">
                        <a16:creationId xmlns:a16="http://schemas.microsoft.com/office/drawing/2014/main" id="{8CFE033B-F34F-4836-B6F3-93E6C7D9C5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grpSp>
            <p:grpSp>
              <p:nvGrpSpPr>
                <p:cNvPr id="166" name="Groep 165">
                  <a:extLst>
                    <a:ext uri="{FF2B5EF4-FFF2-40B4-BE49-F238E27FC236}">
                      <a16:creationId xmlns:a16="http://schemas.microsoft.com/office/drawing/2014/main" id="{07F79761-CFAA-4330-8067-31EC1DC3E16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67" name="Freeform: Shape 166">
                    <a:extLst>
                      <a:ext uri="{FF2B5EF4-FFF2-40B4-BE49-F238E27FC236}">
                        <a16:creationId xmlns:a16="http://schemas.microsoft.com/office/drawing/2014/main" id="{8A0BC496-427B-4836-B989-97B0673D8F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solidFill>
                        <a:schemeClr val="tx1"/>
                      </a:solidFill>
                    </a:endParaRPr>
                  </a:p>
                </p:txBody>
              </p:sp>
              <p:sp>
                <p:nvSpPr>
                  <p:cNvPr id="168" name="Freeform: Shape 167">
                    <a:extLst>
                      <a:ext uri="{FF2B5EF4-FFF2-40B4-BE49-F238E27FC236}">
                        <a16:creationId xmlns:a16="http://schemas.microsoft.com/office/drawing/2014/main" id="{A0D554E1-33ED-415C-BF15-FC38D2E33C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solidFill>
                        <a:schemeClr val="tx1"/>
                      </a:solidFill>
                    </a:endParaRPr>
                  </a:p>
                </p:txBody>
              </p:sp>
            </p:grpSp>
          </p:grpSp>
          <p:grpSp>
            <p:nvGrpSpPr>
              <p:cNvPr id="148" name="Groep 147">
                <a:extLst>
                  <a:ext uri="{FF2B5EF4-FFF2-40B4-BE49-F238E27FC236}">
                    <a16:creationId xmlns:a16="http://schemas.microsoft.com/office/drawing/2014/main" id="{D1F1EE7D-C5FF-46EA-AB9C-94E1F2D9B73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61" name="Groep 160">
                  <a:extLst>
                    <a:ext uri="{FF2B5EF4-FFF2-40B4-BE49-F238E27FC236}">
                      <a16:creationId xmlns:a16="http://schemas.microsoft.com/office/drawing/2014/main" id="{2AC2FE37-AED7-4C81-A52E-FD105C1BDA8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63" name="Freeform 68">
                    <a:extLst>
                      <a:ext uri="{FF2B5EF4-FFF2-40B4-BE49-F238E27FC236}">
                        <a16:creationId xmlns:a16="http://schemas.microsoft.com/office/drawing/2014/main" id="{AB34FC05-3259-4BE2-8DA9-91435FAFCE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64" name="Freeform 69">
                    <a:extLst>
                      <a:ext uri="{FF2B5EF4-FFF2-40B4-BE49-F238E27FC236}">
                        <a16:creationId xmlns:a16="http://schemas.microsoft.com/office/drawing/2014/main" id="{AC11598E-3FD2-47F3-8E57-D5D6130DBC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p>
                </p:txBody>
              </p:sp>
            </p:grpSp>
            <p:sp>
              <p:nvSpPr>
                <p:cNvPr id="162" name="Line 70">
                  <a:extLst>
                    <a:ext uri="{FF2B5EF4-FFF2-40B4-BE49-F238E27FC236}">
                      <a16:creationId xmlns:a16="http://schemas.microsoft.com/office/drawing/2014/main" id="{37D098FA-73CF-44E6-B612-7DE664E5DE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nl-NL" noProof="0" dirty="0"/>
                </a:p>
              </p:txBody>
            </p:sp>
          </p:grpSp>
          <p:grpSp>
            <p:nvGrpSpPr>
              <p:cNvPr id="149" name="Groep 148">
                <a:extLst>
                  <a:ext uri="{FF2B5EF4-FFF2-40B4-BE49-F238E27FC236}">
                    <a16:creationId xmlns:a16="http://schemas.microsoft.com/office/drawing/2014/main" id="{66672930-1A30-4508-A9D2-FA4271C6B1E1}"/>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158" name="Freeform 68">
                  <a:extLst>
                    <a:ext uri="{FF2B5EF4-FFF2-40B4-BE49-F238E27FC236}">
                      <a16:creationId xmlns:a16="http://schemas.microsoft.com/office/drawing/2014/main" id="{174F3D5B-9943-4A8B-8699-ABB2B7991B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59" name="Freeform 69">
                  <a:extLst>
                    <a:ext uri="{FF2B5EF4-FFF2-40B4-BE49-F238E27FC236}">
                      <a16:creationId xmlns:a16="http://schemas.microsoft.com/office/drawing/2014/main" id="{6834DCA2-951C-4A9B-8490-5C7BD0FFBB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60" name="Line 70">
                  <a:extLst>
                    <a:ext uri="{FF2B5EF4-FFF2-40B4-BE49-F238E27FC236}">
                      <a16:creationId xmlns:a16="http://schemas.microsoft.com/office/drawing/2014/main" id="{316B6CF4-BCF3-4765-B744-A1EB5A76D3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nl-NL" noProof="0" dirty="0"/>
                </a:p>
              </p:txBody>
            </p:sp>
          </p:grpSp>
          <p:grpSp>
            <p:nvGrpSpPr>
              <p:cNvPr id="150" name="Groep 149">
                <a:extLst>
                  <a:ext uri="{FF2B5EF4-FFF2-40B4-BE49-F238E27FC236}">
                    <a16:creationId xmlns:a16="http://schemas.microsoft.com/office/drawing/2014/main" id="{BAD99054-FC47-4391-9369-B309A0AA2582}"/>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151" name="Groep 150">
                  <a:extLst>
                    <a:ext uri="{FF2B5EF4-FFF2-40B4-BE49-F238E27FC236}">
                      <a16:creationId xmlns:a16="http://schemas.microsoft.com/office/drawing/2014/main" id="{1A1CDB94-FE6F-4AAC-94D9-DDCEC703B126}"/>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156" name="Freeform: Shape 155">
                    <a:extLst>
                      <a:ext uri="{FF2B5EF4-FFF2-40B4-BE49-F238E27FC236}">
                        <a16:creationId xmlns:a16="http://schemas.microsoft.com/office/drawing/2014/main" id="{99B22DCB-54E6-4769-9DD7-3736B4041B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solidFill>
                        <a:schemeClr val="tx1"/>
                      </a:solidFill>
                    </a:endParaRPr>
                  </a:p>
                </p:txBody>
              </p:sp>
              <p:sp>
                <p:nvSpPr>
                  <p:cNvPr id="157" name="Freeform: Shape 156">
                    <a:extLst>
                      <a:ext uri="{FF2B5EF4-FFF2-40B4-BE49-F238E27FC236}">
                        <a16:creationId xmlns:a16="http://schemas.microsoft.com/office/drawing/2014/main" id="{67DA3C33-5733-4571-AD7C-F9D7447D18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solidFill>
                        <a:schemeClr val="tx1"/>
                      </a:solidFill>
                    </a:endParaRPr>
                  </a:p>
                </p:txBody>
              </p:sp>
            </p:grpSp>
            <p:grpSp>
              <p:nvGrpSpPr>
                <p:cNvPr id="152" name="Groep 151">
                  <a:extLst>
                    <a:ext uri="{FF2B5EF4-FFF2-40B4-BE49-F238E27FC236}">
                      <a16:creationId xmlns:a16="http://schemas.microsoft.com/office/drawing/2014/main" id="{DEACDE3F-3571-479B-8545-A0EB157DFB7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153" name="Rechte verbindingslijn 152">
                    <a:extLst>
                      <a:ext uri="{FF2B5EF4-FFF2-40B4-BE49-F238E27FC236}">
                        <a16:creationId xmlns:a16="http://schemas.microsoft.com/office/drawing/2014/main" id="{0EBC688C-242B-4AF8-9A28-74C5D3A7DD7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54" name="Rectangle 5">
                    <a:extLst>
                      <a:ext uri="{FF2B5EF4-FFF2-40B4-BE49-F238E27FC236}">
                        <a16:creationId xmlns:a16="http://schemas.microsoft.com/office/drawing/2014/main" id="{C4C8C45C-CEB8-4DEA-A7C9-8028747D4C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155" name="Rectangle 5">
                    <a:extLst>
                      <a:ext uri="{FF2B5EF4-FFF2-40B4-BE49-F238E27FC236}">
                        <a16:creationId xmlns:a16="http://schemas.microsoft.com/office/drawing/2014/main" id="{7FC624AF-D992-41C1-A403-A0A4731BE0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grpSp>
          </p:grpSp>
        </p:grpSp>
        <p:grpSp>
          <p:nvGrpSpPr>
            <p:cNvPr id="96" name="Groep 95">
              <a:extLst>
                <a:ext uri="{FF2B5EF4-FFF2-40B4-BE49-F238E27FC236}">
                  <a16:creationId xmlns:a16="http://schemas.microsoft.com/office/drawing/2014/main" id="{F63171A4-E846-4A64-8292-3ED3583B6DE9}"/>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0800000" flipH="1">
              <a:off x="2171191" y="712681"/>
              <a:ext cx="5539609" cy="5682348"/>
              <a:chOff x="6623433" y="457964"/>
              <a:chExt cx="5539609" cy="5682348"/>
            </a:xfrm>
          </p:grpSpPr>
          <p:grpSp>
            <p:nvGrpSpPr>
              <p:cNvPr id="97" name="Groep 96">
                <a:extLst>
                  <a:ext uri="{FF2B5EF4-FFF2-40B4-BE49-F238E27FC236}">
                    <a16:creationId xmlns:a16="http://schemas.microsoft.com/office/drawing/2014/main" id="{E59C66F3-BAB8-46AB-849B-0BC14A74B8A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24" name="Freeform 64">
                  <a:extLst>
                    <a:ext uri="{FF2B5EF4-FFF2-40B4-BE49-F238E27FC236}">
                      <a16:creationId xmlns:a16="http://schemas.microsoft.com/office/drawing/2014/main" id="{68CD087B-52FF-4F11-A251-6F6A6B9093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25" name="Freeform 81">
                  <a:extLst>
                    <a:ext uri="{FF2B5EF4-FFF2-40B4-BE49-F238E27FC236}">
                      <a16:creationId xmlns:a16="http://schemas.microsoft.com/office/drawing/2014/main" id="{7FD7CD23-A1FC-41E8-A563-0B0A87A8FC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26" name="Freeform 61">
                  <a:extLst>
                    <a:ext uri="{FF2B5EF4-FFF2-40B4-BE49-F238E27FC236}">
                      <a16:creationId xmlns:a16="http://schemas.microsoft.com/office/drawing/2014/main" id="{A3A34481-695D-470B-9A01-A047EAA615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27" name="Freeform 78">
                  <a:extLst>
                    <a:ext uri="{FF2B5EF4-FFF2-40B4-BE49-F238E27FC236}">
                      <a16:creationId xmlns:a16="http://schemas.microsoft.com/office/drawing/2014/main" id="{5B26EEFA-6CAA-4BF6-B4BD-7C083D59B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28" name="Freeform 84">
                  <a:extLst>
                    <a:ext uri="{FF2B5EF4-FFF2-40B4-BE49-F238E27FC236}">
                      <a16:creationId xmlns:a16="http://schemas.microsoft.com/office/drawing/2014/main" id="{61976329-310A-4F70-B22C-F032D4BF7E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29" name="Freeform 87">
                  <a:extLst>
                    <a:ext uri="{FF2B5EF4-FFF2-40B4-BE49-F238E27FC236}">
                      <a16:creationId xmlns:a16="http://schemas.microsoft.com/office/drawing/2014/main" id="{0A0DA1ED-70C5-4D8F-B61F-F6E9E07D59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30" name="Freeform 60">
                  <a:extLst>
                    <a:ext uri="{FF2B5EF4-FFF2-40B4-BE49-F238E27FC236}">
                      <a16:creationId xmlns:a16="http://schemas.microsoft.com/office/drawing/2014/main" id="{EDF58541-8ECC-487F-96C7-3267D0F9C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31" name="Freeform 59">
                  <a:extLst>
                    <a:ext uri="{FF2B5EF4-FFF2-40B4-BE49-F238E27FC236}">
                      <a16:creationId xmlns:a16="http://schemas.microsoft.com/office/drawing/2014/main" id="{D1DAAA62-5552-4436-97D9-353F629E8A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32" name="Freeform 62">
                  <a:extLst>
                    <a:ext uri="{FF2B5EF4-FFF2-40B4-BE49-F238E27FC236}">
                      <a16:creationId xmlns:a16="http://schemas.microsoft.com/office/drawing/2014/main" id="{EBA1BB6B-72EF-4525-89A1-FC5BE70D71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33" name="Freeform 65">
                  <a:extLst>
                    <a:ext uri="{FF2B5EF4-FFF2-40B4-BE49-F238E27FC236}">
                      <a16:creationId xmlns:a16="http://schemas.microsoft.com/office/drawing/2014/main" id="{D3BD4012-93F7-424A-9146-8E7E831D9E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34" name="Freeform 79">
                  <a:extLst>
                    <a:ext uri="{FF2B5EF4-FFF2-40B4-BE49-F238E27FC236}">
                      <a16:creationId xmlns:a16="http://schemas.microsoft.com/office/drawing/2014/main" id="{A2E36983-6A8E-4C78-AA27-363C0D676C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35" name="Freeform 82">
                  <a:extLst>
                    <a:ext uri="{FF2B5EF4-FFF2-40B4-BE49-F238E27FC236}">
                      <a16:creationId xmlns:a16="http://schemas.microsoft.com/office/drawing/2014/main" id="{AB2380FC-F201-44F0-A531-1402201E4E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36" name="Freeform 85">
                  <a:extLst>
                    <a:ext uri="{FF2B5EF4-FFF2-40B4-BE49-F238E27FC236}">
                      <a16:creationId xmlns:a16="http://schemas.microsoft.com/office/drawing/2014/main" id="{737C3A27-BD47-4E93-A1E3-33B902DD06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37" name="Freeform 88">
                  <a:extLst>
                    <a:ext uri="{FF2B5EF4-FFF2-40B4-BE49-F238E27FC236}">
                      <a16:creationId xmlns:a16="http://schemas.microsoft.com/office/drawing/2014/main" id="{C257BCC6-B88D-4C3B-BEFD-25D320F39C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p>
              </p:txBody>
            </p:sp>
            <p:grpSp>
              <p:nvGrpSpPr>
                <p:cNvPr id="138" name="Groep 137">
                  <a:extLst>
                    <a:ext uri="{FF2B5EF4-FFF2-40B4-BE49-F238E27FC236}">
                      <a16:creationId xmlns:a16="http://schemas.microsoft.com/office/drawing/2014/main" id="{0519964D-597A-4E0C-B66C-89D30B8582BC}"/>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39" name="Line 63">
                    <a:extLst>
                      <a:ext uri="{FF2B5EF4-FFF2-40B4-BE49-F238E27FC236}">
                        <a16:creationId xmlns:a16="http://schemas.microsoft.com/office/drawing/2014/main" id="{A31BADE6-3732-4787-8841-96E8F05C0A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40" name="Line 66">
                    <a:extLst>
                      <a:ext uri="{FF2B5EF4-FFF2-40B4-BE49-F238E27FC236}">
                        <a16:creationId xmlns:a16="http://schemas.microsoft.com/office/drawing/2014/main" id="{447ED593-61E3-4BD7-8984-7FE5621549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41" name="Line 67">
                    <a:extLst>
                      <a:ext uri="{FF2B5EF4-FFF2-40B4-BE49-F238E27FC236}">
                        <a16:creationId xmlns:a16="http://schemas.microsoft.com/office/drawing/2014/main" id="{6AD98272-0FC0-49AC-9877-8D2BAA5148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42" name="Line 80">
                    <a:extLst>
                      <a:ext uri="{FF2B5EF4-FFF2-40B4-BE49-F238E27FC236}">
                        <a16:creationId xmlns:a16="http://schemas.microsoft.com/office/drawing/2014/main" id="{D54770D9-48C7-4C76-9F40-65C9B9C05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43" name="Line 83">
                    <a:extLst>
                      <a:ext uri="{FF2B5EF4-FFF2-40B4-BE49-F238E27FC236}">
                        <a16:creationId xmlns:a16="http://schemas.microsoft.com/office/drawing/2014/main" id="{4B9C1A3A-3DED-4CC1-820C-16B358DF9E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44" name="Line 86">
                    <a:extLst>
                      <a:ext uri="{FF2B5EF4-FFF2-40B4-BE49-F238E27FC236}">
                        <a16:creationId xmlns:a16="http://schemas.microsoft.com/office/drawing/2014/main" id="{2404A56E-8A81-48CB-9AC4-2CB6EA55DD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45" name="Line 89">
                    <a:extLst>
                      <a:ext uri="{FF2B5EF4-FFF2-40B4-BE49-F238E27FC236}">
                        <a16:creationId xmlns:a16="http://schemas.microsoft.com/office/drawing/2014/main" id="{6D6A743B-85A5-41A8-9664-D654620D25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nl-NL" noProof="0" dirty="0"/>
                  </a:p>
                </p:txBody>
              </p:sp>
            </p:grpSp>
          </p:grpSp>
          <p:grpSp>
            <p:nvGrpSpPr>
              <p:cNvPr id="98" name="Groep 97">
                <a:extLst>
                  <a:ext uri="{FF2B5EF4-FFF2-40B4-BE49-F238E27FC236}">
                    <a16:creationId xmlns:a16="http://schemas.microsoft.com/office/drawing/2014/main" id="{23DAD9FD-AF99-4D89-9BC8-E6739BD17ACA}"/>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16" name="Groep 115">
                  <a:extLst>
                    <a:ext uri="{FF2B5EF4-FFF2-40B4-BE49-F238E27FC236}">
                      <a16:creationId xmlns:a16="http://schemas.microsoft.com/office/drawing/2014/main" id="{D7170781-0173-4FAB-8358-42C469FC51A3}"/>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20" name="Rechte verbindingslijn 119">
                    <a:extLst>
                      <a:ext uri="{FF2B5EF4-FFF2-40B4-BE49-F238E27FC236}">
                        <a16:creationId xmlns:a16="http://schemas.microsoft.com/office/drawing/2014/main" id="{03C55E22-B879-4AE0-BC46-BA8A4E950C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1" name="Rechte verbindingslijn 120">
                    <a:extLst>
                      <a:ext uri="{FF2B5EF4-FFF2-40B4-BE49-F238E27FC236}">
                        <a16:creationId xmlns:a16="http://schemas.microsoft.com/office/drawing/2014/main" id="{AA07E073-1978-4DCC-9E5C-FF89EF524B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22" name="Rectangle 30">
                    <a:extLst>
                      <a:ext uri="{FF2B5EF4-FFF2-40B4-BE49-F238E27FC236}">
                        <a16:creationId xmlns:a16="http://schemas.microsoft.com/office/drawing/2014/main" id="{5691F80E-D2E0-4E78-AA76-8D827AE410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123" name="Rectangle 30">
                    <a:extLst>
                      <a:ext uri="{FF2B5EF4-FFF2-40B4-BE49-F238E27FC236}">
                        <a16:creationId xmlns:a16="http://schemas.microsoft.com/office/drawing/2014/main" id="{E34C55D1-5C55-44D3-9C26-E1951DA393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grpSp>
            <p:grpSp>
              <p:nvGrpSpPr>
                <p:cNvPr id="117" name="Groep 116">
                  <a:extLst>
                    <a:ext uri="{FF2B5EF4-FFF2-40B4-BE49-F238E27FC236}">
                      <a16:creationId xmlns:a16="http://schemas.microsoft.com/office/drawing/2014/main" id="{4C9CB0E6-07EF-4140-926D-D380C1A88EB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18" name="Freeform: Shape 117">
                    <a:extLst>
                      <a:ext uri="{FF2B5EF4-FFF2-40B4-BE49-F238E27FC236}">
                        <a16:creationId xmlns:a16="http://schemas.microsoft.com/office/drawing/2014/main" id="{263BBD78-504D-435B-8933-2C460DC38E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solidFill>
                        <a:schemeClr val="tx1"/>
                      </a:solidFill>
                    </a:endParaRPr>
                  </a:p>
                </p:txBody>
              </p:sp>
              <p:sp>
                <p:nvSpPr>
                  <p:cNvPr id="119" name="Freeform: Shape 118">
                    <a:extLst>
                      <a:ext uri="{FF2B5EF4-FFF2-40B4-BE49-F238E27FC236}">
                        <a16:creationId xmlns:a16="http://schemas.microsoft.com/office/drawing/2014/main" id="{1AD78D29-1FCF-4E88-A958-924F701D5E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solidFill>
                        <a:schemeClr val="tx1"/>
                      </a:solidFill>
                    </a:endParaRPr>
                  </a:p>
                </p:txBody>
              </p:sp>
            </p:grpSp>
          </p:grpSp>
          <p:grpSp>
            <p:nvGrpSpPr>
              <p:cNvPr id="99" name="Groep 98">
                <a:extLst>
                  <a:ext uri="{FF2B5EF4-FFF2-40B4-BE49-F238E27FC236}">
                    <a16:creationId xmlns:a16="http://schemas.microsoft.com/office/drawing/2014/main" id="{EA551A3F-69EF-45CC-87F7-867808A3FAD2}"/>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12" name="Groep 111">
                  <a:extLst>
                    <a:ext uri="{FF2B5EF4-FFF2-40B4-BE49-F238E27FC236}">
                      <a16:creationId xmlns:a16="http://schemas.microsoft.com/office/drawing/2014/main" id="{12724B09-E74E-49FA-BB5D-583BB89B798C}"/>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14" name="Freeform 68">
                    <a:extLst>
                      <a:ext uri="{FF2B5EF4-FFF2-40B4-BE49-F238E27FC236}">
                        <a16:creationId xmlns:a16="http://schemas.microsoft.com/office/drawing/2014/main" id="{DA2788BF-64AD-4328-8CB9-8C2C98CF54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15" name="Freeform 69">
                    <a:extLst>
                      <a:ext uri="{FF2B5EF4-FFF2-40B4-BE49-F238E27FC236}">
                        <a16:creationId xmlns:a16="http://schemas.microsoft.com/office/drawing/2014/main" id="{D9591CB5-16C9-44FC-B125-529D33F91B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p>
                </p:txBody>
              </p:sp>
            </p:grpSp>
            <p:sp>
              <p:nvSpPr>
                <p:cNvPr id="113" name="Line 70">
                  <a:extLst>
                    <a:ext uri="{FF2B5EF4-FFF2-40B4-BE49-F238E27FC236}">
                      <a16:creationId xmlns:a16="http://schemas.microsoft.com/office/drawing/2014/main" id="{4F82A945-38F0-45AF-A28A-C6A0E6A2E7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nl-NL" noProof="0" dirty="0"/>
                </a:p>
              </p:txBody>
            </p:sp>
          </p:grpSp>
          <p:grpSp>
            <p:nvGrpSpPr>
              <p:cNvPr id="100" name="Groep 99">
                <a:extLst>
                  <a:ext uri="{FF2B5EF4-FFF2-40B4-BE49-F238E27FC236}">
                    <a16:creationId xmlns:a16="http://schemas.microsoft.com/office/drawing/2014/main" id="{80FA6744-F48F-4652-86E5-BA3ABEF32274}"/>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109" name="Freeform 68">
                  <a:extLst>
                    <a:ext uri="{FF2B5EF4-FFF2-40B4-BE49-F238E27FC236}">
                      <a16:creationId xmlns:a16="http://schemas.microsoft.com/office/drawing/2014/main" id="{FAC3DEAD-5797-4CA1-A8F2-3F487AAC6B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10" name="Freeform 69">
                  <a:extLst>
                    <a:ext uri="{FF2B5EF4-FFF2-40B4-BE49-F238E27FC236}">
                      <a16:creationId xmlns:a16="http://schemas.microsoft.com/office/drawing/2014/main" id="{F9AF9D64-C9FB-4D32-993D-3423A2E55E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11" name="Line 70">
                  <a:extLst>
                    <a:ext uri="{FF2B5EF4-FFF2-40B4-BE49-F238E27FC236}">
                      <a16:creationId xmlns:a16="http://schemas.microsoft.com/office/drawing/2014/main" id="{9097AC72-422F-4CE0-A772-A63E2294AC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nl-NL" noProof="0" dirty="0"/>
                </a:p>
              </p:txBody>
            </p:sp>
          </p:grpSp>
          <p:grpSp>
            <p:nvGrpSpPr>
              <p:cNvPr id="101" name="Groep 100">
                <a:extLst>
                  <a:ext uri="{FF2B5EF4-FFF2-40B4-BE49-F238E27FC236}">
                    <a16:creationId xmlns:a16="http://schemas.microsoft.com/office/drawing/2014/main" id="{1A6B3F4D-48A0-4FC2-8720-2606D6AA04C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102" name="Groep 101">
                  <a:extLst>
                    <a:ext uri="{FF2B5EF4-FFF2-40B4-BE49-F238E27FC236}">
                      <a16:creationId xmlns:a16="http://schemas.microsoft.com/office/drawing/2014/main" id="{67E4FA26-563D-4D19-BAEB-A370818E51A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107" name="Freeform: Shape 106">
                    <a:extLst>
                      <a:ext uri="{FF2B5EF4-FFF2-40B4-BE49-F238E27FC236}">
                        <a16:creationId xmlns:a16="http://schemas.microsoft.com/office/drawing/2014/main" id="{03B51AAC-6B1D-43D1-8885-402653BA90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solidFill>
                        <a:schemeClr val="tx1"/>
                      </a:solidFill>
                    </a:endParaRPr>
                  </a:p>
                </p:txBody>
              </p:sp>
              <p:sp>
                <p:nvSpPr>
                  <p:cNvPr id="108" name="Freeform: Shape 107">
                    <a:extLst>
                      <a:ext uri="{FF2B5EF4-FFF2-40B4-BE49-F238E27FC236}">
                        <a16:creationId xmlns:a16="http://schemas.microsoft.com/office/drawing/2014/main" id="{CF4180FB-7FBD-421F-A284-4C2CC61B38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dirty="0">
                      <a:solidFill>
                        <a:schemeClr val="tx1"/>
                      </a:solidFill>
                    </a:endParaRPr>
                  </a:p>
                </p:txBody>
              </p:sp>
            </p:grpSp>
            <p:grpSp>
              <p:nvGrpSpPr>
                <p:cNvPr id="103" name="Groep 102">
                  <a:extLst>
                    <a:ext uri="{FF2B5EF4-FFF2-40B4-BE49-F238E27FC236}">
                      <a16:creationId xmlns:a16="http://schemas.microsoft.com/office/drawing/2014/main" id="{28E615C5-6A2E-4BF3-A3A8-9061C5B1B84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104" name="Rechte verbindingslijn 103">
                    <a:extLst>
                      <a:ext uri="{FF2B5EF4-FFF2-40B4-BE49-F238E27FC236}">
                        <a16:creationId xmlns:a16="http://schemas.microsoft.com/office/drawing/2014/main" id="{B15A4CEB-6B8D-48C3-8484-3EC282A34A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05" name="Rectangle 5">
                    <a:extLst>
                      <a:ext uri="{FF2B5EF4-FFF2-40B4-BE49-F238E27FC236}">
                        <a16:creationId xmlns:a16="http://schemas.microsoft.com/office/drawing/2014/main" id="{38F7FD7D-E582-4214-B1B3-D289130553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106" name="Rectangle 5">
                    <a:extLst>
                      <a:ext uri="{FF2B5EF4-FFF2-40B4-BE49-F238E27FC236}">
                        <a16:creationId xmlns:a16="http://schemas.microsoft.com/office/drawing/2014/main" id="{B74D1DAC-C0D4-447E-8665-EAFF34F4E3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grpSp>
          </p:grpSp>
        </p:grpSp>
      </p:grpSp>
      <p:sp>
        <p:nvSpPr>
          <p:cNvPr id="7" name="Tijdelijke aanduiding voor tekst 6">
            <a:extLst>
              <a:ext uri="{FF2B5EF4-FFF2-40B4-BE49-F238E27FC236}">
                <a16:creationId xmlns:a16="http://schemas.microsoft.com/office/drawing/2014/main" id="{9CF2D931-86F8-40B1-B2C0-BE477572ECCA}"/>
              </a:ext>
            </a:extLst>
          </p:cNvPr>
          <p:cNvSpPr>
            <a:spLocks noGrp="1"/>
          </p:cNvSpPr>
          <p:nvPr>
            <p:ph type="body" sz="quarter" idx="14" hasCustomPrompt="1"/>
          </p:nvPr>
        </p:nvSpPr>
        <p:spPr>
          <a:xfrm>
            <a:off x="8181686" y="2876550"/>
            <a:ext cx="3059113" cy="2983947"/>
          </a:xfrm>
        </p:spPr>
        <p:txBody>
          <a:bodyPr rtlCol="0"/>
          <a:lstStyle>
            <a:lvl1pPr marL="0" indent="0" algn="ctr">
              <a:buNone/>
              <a:defRPr/>
            </a:lvl1pPr>
            <a:lvl2pPr marL="360000" indent="0">
              <a:buFont typeface="Arial" panose="020B0604020202020204" pitchFamily="34" charset="0"/>
              <a:buNone/>
              <a:defRPr/>
            </a:lvl2pPr>
            <a:lvl3pPr marL="720000" indent="0">
              <a:buNone/>
              <a:defRPr/>
            </a:lvl3pPr>
            <a:lvl4pPr marL="1080000" indent="0">
              <a:buFont typeface="Arial" panose="020B0604020202020204" pitchFamily="34" charset="0"/>
              <a:buNone/>
              <a:defRPr/>
            </a:lvl4pPr>
            <a:lvl5pPr marL="1440000" indent="0">
              <a:buNone/>
              <a:defRPr/>
            </a:lvl5pPr>
          </a:lstStyle>
          <a:p>
            <a:pPr lvl="0" rtl="0"/>
            <a:r>
              <a:rPr lang="nl-NL" noProof="0" dirty="0"/>
              <a:t>Klik om de tekststijlen van het model te bewerken</a:t>
            </a:r>
          </a:p>
        </p:txBody>
      </p:sp>
    </p:spTree>
    <p:extLst>
      <p:ext uri="{BB962C8B-B14F-4D97-AF65-F5344CB8AC3E}">
        <p14:creationId xmlns:p14="http://schemas.microsoft.com/office/powerpoint/2010/main" val="1868871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3B6B0-54DE-4F2D-84DD-D06CD3B117B4}"/>
              </a:ext>
            </a:extLst>
          </p:cNvPr>
          <p:cNvSpPr>
            <a:spLocks noGrp="1"/>
          </p:cNvSpPr>
          <p:nvPr>
            <p:ph type="title" hasCustomPrompt="1"/>
          </p:nvPr>
        </p:nvSpPr>
        <p:spPr>
          <a:xfrm>
            <a:off x="530307" y="536573"/>
            <a:ext cx="3856679" cy="1453003"/>
          </a:xfrm>
        </p:spPr>
        <p:txBody>
          <a:bodyPr rtlCol="0"/>
          <a:lstStyle>
            <a:lvl1pPr algn="ctr">
              <a:defRPr/>
            </a:lvl1pPr>
          </a:lstStyle>
          <a:p>
            <a:pPr rtl="0"/>
            <a:r>
              <a:rPr lang="nl-NL" noProof="0"/>
              <a:t>Klik om de titelstijl van het model te bewerken</a:t>
            </a:r>
          </a:p>
        </p:txBody>
      </p:sp>
      <p:cxnSp>
        <p:nvCxnSpPr>
          <p:cNvPr id="91" name="Rechte verbindingslijn 90">
            <a:extLst>
              <a:ext uri="{FF2B5EF4-FFF2-40B4-BE49-F238E27FC236}">
                <a16:creationId xmlns:a16="http://schemas.microsoft.com/office/drawing/2014/main" id="{A3805DED-0C97-4EF7-B1E1-0E016E053719}"/>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2179125"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03" name="Tijdelijke aanduiding voor inhoud 2">
            <a:extLst>
              <a:ext uri="{FF2B5EF4-FFF2-40B4-BE49-F238E27FC236}">
                <a16:creationId xmlns:a16="http://schemas.microsoft.com/office/drawing/2014/main" id="{E4838519-F7BD-42C9-BDE6-B4D6DF7E1175}"/>
              </a:ext>
            </a:extLst>
          </p:cNvPr>
          <p:cNvSpPr>
            <a:spLocks noGrp="1"/>
          </p:cNvSpPr>
          <p:nvPr>
            <p:ph idx="13" hasCustomPrompt="1"/>
          </p:nvPr>
        </p:nvSpPr>
        <p:spPr>
          <a:xfrm>
            <a:off x="907606" y="2877018"/>
            <a:ext cx="3060000" cy="2938561"/>
          </a:xfrm>
        </p:spPr>
        <p:txBody>
          <a:bodyPr rtlCol="0">
            <a:normAutofit/>
          </a:bodyPr>
          <a:lstStyle>
            <a:lvl1pPr algn="ctr">
              <a:defRPr/>
            </a:lvl1pPr>
          </a:lstStyle>
          <a:p>
            <a:pPr marL="0" indent="0" algn="ctr" rtl="0">
              <a:buNone/>
            </a:pPr>
            <a:r>
              <a:rPr lang="nl-NL" noProof="0"/>
              <a:t>Klik om de tekststijl van het model te bewerken</a:t>
            </a:r>
          </a:p>
        </p:txBody>
      </p:sp>
      <p:sp>
        <p:nvSpPr>
          <p:cNvPr id="3" name="Tijdelijke aanduiding voor datum 2">
            <a:extLst>
              <a:ext uri="{FF2B5EF4-FFF2-40B4-BE49-F238E27FC236}">
                <a16:creationId xmlns:a16="http://schemas.microsoft.com/office/drawing/2014/main" id="{AEFFE053-BB16-4940-B248-2D496BB29975}"/>
              </a:ext>
            </a:extLst>
          </p:cNvPr>
          <p:cNvSpPr>
            <a:spLocks noGrp="1"/>
          </p:cNvSpPr>
          <p:nvPr>
            <p:ph type="dt" sz="half" idx="10"/>
          </p:nvPr>
        </p:nvSpPr>
        <p:spPr>
          <a:xfrm>
            <a:off x="450000" y="6357168"/>
            <a:ext cx="1480400" cy="461665"/>
          </a:xfrm>
        </p:spPr>
        <p:txBody>
          <a:bodyPr rtlCol="0"/>
          <a:lstStyle>
            <a:lvl1pPr>
              <a:defRPr/>
            </a:lvl1pPr>
          </a:lstStyle>
          <a:p>
            <a:pPr rtl="0"/>
            <a:r>
              <a:rPr lang="nl-NL" noProof="0"/>
              <a:t>20XX</a:t>
            </a:r>
          </a:p>
        </p:txBody>
      </p:sp>
      <p:sp>
        <p:nvSpPr>
          <p:cNvPr id="4" name="Tijdelijke aanduiding voor voettekst 3">
            <a:extLst>
              <a:ext uri="{FF2B5EF4-FFF2-40B4-BE49-F238E27FC236}">
                <a16:creationId xmlns:a16="http://schemas.microsoft.com/office/drawing/2014/main" id="{31FBD80C-6CA1-42DB-B732-4807A27DA8C7}"/>
              </a:ext>
            </a:extLst>
          </p:cNvPr>
          <p:cNvSpPr>
            <a:spLocks noGrp="1"/>
          </p:cNvSpPr>
          <p:nvPr>
            <p:ph type="ftr" sz="quarter" idx="11"/>
          </p:nvPr>
        </p:nvSpPr>
        <p:spPr>
          <a:xfrm>
            <a:off x="1996947" y="6357600"/>
            <a:ext cx="6683376" cy="460800"/>
          </a:xfrm>
        </p:spPr>
        <p:txBody>
          <a:bodyPr rtlCol="0"/>
          <a:lstStyle>
            <a:lvl1pPr algn="l">
              <a:defRPr/>
            </a:lvl1pPr>
          </a:lstStyle>
          <a:p>
            <a:pPr rtl="0"/>
            <a:endParaRPr lang="nl-NL" noProof="0" dirty="0"/>
          </a:p>
        </p:txBody>
      </p:sp>
      <p:sp>
        <p:nvSpPr>
          <p:cNvPr id="9" name="Tijdelijke aanduiding voor afbeelding 8">
            <a:extLst>
              <a:ext uri="{FF2B5EF4-FFF2-40B4-BE49-F238E27FC236}">
                <a16:creationId xmlns:a16="http://schemas.microsoft.com/office/drawing/2014/main" id="{EF1A84F6-2D30-446A-9D91-44FBCB825679}"/>
              </a:ext>
            </a:extLst>
          </p:cNvPr>
          <p:cNvSpPr>
            <a:spLocks noGrp="1"/>
          </p:cNvSpPr>
          <p:nvPr>
            <p:ph type="pic" sz="quarter" idx="14"/>
          </p:nvPr>
        </p:nvSpPr>
        <p:spPr>
          <a:xfrm>
            <a:off x="4979987" y="0"/>
            <a:ext cx="7212013" cy="6858000"/>
          </a:xfrm>
        </p:spPr>
        <p:txBody>
          <a:bodyPr rtlCol="0"/>
          <a:lstStyle/>
          <a:p>
            <a:pPr rtl="0"/>
            <a:r>
              <a:rPr lang="en-US" noProof="0"/>
              <a:t>Click icon to add picture</a:t>
            </a:r>
            <a:endParaRPr lang="nl-NL" noProof="0"/>
          </a:p>
        </p:txBody>
      </p:sp>
      <p:sp>
        <p:nvSpPr>
          <p:cNvPr id="5" name="Tijdelijke aanduiding voor dianumm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rtlCol="0"/>
          <a:lstStyle/>
          <a:p>
            <a:pPr rtl="0"/>
            <a:fld id="{294A09A9-5501-47C1-A89A-A340965A2BE2}" type="slidenum">
              <a:rPr lang="nl-NL" noProof="0" smtClean="0"/>
              <a:t>‹#›</a:t>
            </a:fld>
            <a:endParaRPr lang="nl-NL" noProof="0"/>
          </a:p>
        </p:txBody>
      </p:sp>
    </p:spTree>
    <p:extLst>
      <p:ext uri="{BB962C8B-B14F-4D97-AF65-F5344CB8AC3E}">
        <p14:creationId xmlns:p14="http://schemas.microsoft.com/office/powerpoint/2010/main" val="44646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lei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3B6B0-54DE-4F2D-84DD-D06CD3B117B4}"/>
              </a:ext>
            </a:extLst>
          </p:cNvPr>
          <p:cNvSpPr>
            <a:spLocks noGrp="1"/>
          </p:cNvSpPr>
          <p:nvPr>
            <p:ph type="title" hasCustomPrompt="1"/>
          </p:nvPr>
        </p:nvSpPr>
        <p:spPr>
          <a:xfrm>
            <a:off x="4056600" y="536573"/>
            <a:ext cx="4078800" cy="1453003"/>
          </a:xfrm>
        </p:spPr>
        <p:txBody>
          <a:bodyPr rtlCol="0"/>
          <a:lstStyle>
            <a:lvl1pPr algn="ctr">
              <a:defRPr/>
            </a:lvl1pPr>
          </a:lstStyle>
          <a:p>
            <a:pPr rtl="0"/>
            <a:r>
              <a:rPr lang="nl-NL" noProof="0"/>
              <a:t>Klik om de titelstijl van het model te bewerken</a:t>
            </a:r>
          </a:p>
        </p:txBody>
      </p:sp>
      <p:sp>
        <p:nvSpPr>
          <p:cNvPr id="95" name="Tijdelijke aanduiding voor tekst 94">
            <a:extLst>
              <a:ext uri="{FF2B5EF4-FFF2-40B4-BE49-F238E27FC236}">
                <a16:creationId xmlns:a16="http://schemas.microsoft.com/office/drawing/2014/main" id="{376C93AE-577A-4E39-B37B-F54DD619E8E9}"/>
              </a:ext>
            </a:extLst>
          </p:cNvPr>
          <p:cNvSpPr>
            <a:spLocks noGrp="1"/>
          </p:cNvSpPr>
          <p:nvPr>
            <p:ph type="body" sz="quarter" idx="13" hasCustomPrompt="1"/>
          </p:nvPr>
        </p:nvSpPr>
        <p:spPr>
          <a:xfrm>
            <a:off x="3686175" y="2876550"/>
            <a:ext cx="4819650" cy="2875321"/>
          </a:xfrm>
        </p:spPr>
        <p:txBody>
          <a:bodyPr rtlCol="0">
            <a:normAutofit/>
          </a:bodyPr>
          <a:lstStyle>
            <a:lvl1pPr marL="0" indent="0" algn="ctr">
              <a:buNone/>
              <a:defRPr sz="1600" baseline="0"/>
            </a:lvl1pPr>
            <a:lvl2pPr marL="360000" indent="0" algn="ctr">
              <a:buFont typeface="Arial" panose="020B0604020202020204" pitchFamily="34" charset="0"/>
              <a:buNone/>
              <a:defRPr/>
            </a:lvl2pPr>
            <a:lvl3pPr marL="720000" indent="0" algn="ctr">
              <a:buNone/>
              <a:defRPr/>
            </a:lvl3pPr>
            <a:lvl4pPr marL="1080000" indent="0" algn="ctr">
              <a:buFont typeface="Arial" panose="020B0604020202020204" pitchFamily="34" charset="0"/>
              <a:buNone/>
              <a:defRPr/>
            </a:lvl4pPr>
            <a:lvl5pPr marL="1440000" indent="0" algn="ctr">
              <a:buNone/>
              <a:defRPr/>
            </a:lvl5pPr>
          </a:lstStyle>
          <a:p>
            <a:pPr lvl="0" rtl="0"/>
            <a:r>
              <a:rPr lang="nl-NL" noProof="0"/>
              <a:t>Klik om tekst toe te voegen</a:t>
            </a:r>
          </a:p>
        </p:txBody>
      </p:sp>
      <p:sp>
        <p:nvSpPr>
          <p:cNvPr id="3" name="Tijdelijke aanduiding voor datum 2">
            <a:extLst>
              <a:ext uri="{FF2B5EF4-FFF2-40B4-BE49-F238E27FC236}">
                <a16:creationId xmlns:a16="http://schemas.microsoft.com/office/drawing/2014/main" id="{AEFFE053-BB16-4940-B248-2D496BB29975}"/>
              </a:ext>
            </a:extLst>
          </p:cNvPr>
          <p:cNvSpPr>
            <a:spLocks noGrp="1"/>
          </p:cNvSpPr>
          <p:nvPr>
            <p:ph type="dt" sz="half" idx="10"/>
          </p:nvPr>
        </p:nvSpPr>
        <p:spPr/>
        <p:txBody>
          <a:bodyPr rtlCol="0"/>
          <a:lstStyle>
            <a:lvl1pPr>
              <a:defRPr/>
            </a:lvl1pPr>
          </a:lstStyle>
          <a:p>
            <a:pPr rtl="0"/>
            <a:r>
              <a:rPr lang="nl-NL" noProof="0"/>
              <a:t>20XX</a:t>
            </a:r>
          </a:p>
        </p:txBody>
      </p:sp>
      <p:sp>
        <p:nvSpPr>
          <p:cNvPr id="4" name="Tijdelijke aanduiding voor voettekst 3">
            <a:extLst>
              <a:ext uri="{FF2B5EF4-FFF2-40B4-BE49-F238E27FC236}">
                <a16:creationId xmlns:a16="http://schemas.microsoft.com/office/drawing/2014/main" id="{31FBD80C-6CA1-42DB-B732-4807A27DA8C7}"/>
              </a:ext>
            </a:extLst>
          </p:cNvPr>
          <p:cNvSpPr>
            <a:spLocks noGrp="1"/>
          </p:cNvSpPr>
          <p:nvPr>
            <p:ph type="ftr" sz="quarter" idx="11"/>
          </p:nvPr>
        </p:nvSpPr>
        <p:spPr/>
        <p:txBody>
          <a:bodyPr rtlCol="0"/>
          <a:lstStyle/>
          <a:p>
            <a:pPr rtl="0"/>
            <a:endParaRPr lang="nl-NL" noProof="0" dirty="0"/>
          </a:p>
        </p:txBody>
      </p:sp>
      <p:sp>
        <p:nvSpPr>
          <p:cNvPr id="5" name="Tijdelijke aanduiding voor dianumm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rtlCol="0"/>
          <a:lstStyle/>
          <a:p>
            <a:pPr rtl="0"/>
            <a:fld id="{294A09A9-5501-47C1-A89A-A340965A2BE2}" type="slidenum">
              <a:rPr lang="nl-NL" noProof="0" smtClean="0"/>
              <a:t>‹#›</a:t>
            </a:fld>
            <a:endParaRPr lang="nl-NL" noProof="0"/>
          </a:p>
        </p:txBody>
      </p:sp>
      <p:grpSp>
        <p:nvGrpSpPr>
          <p:cNvPr id="6" name="Groep 5">
            <a:extLst>
              <a:ext uri="{FF2B5EF4-FFF2-40B4-BE49-F238E27FC236}">
                <a16:creationId xmlns:a16="http://schemas.microsoft.com/office/drawing/2014/main" id="{4DF41F26-BFC3-471C-AEBF-8D613043F8A1}"/>
              </a:ext>
              <a:ext uri="{C183D7F6-B498-43B3-948B-1728B52AA6E4}">
                <adec:decorative xmlns:adec="http://schemas.microsoft.com/office/drawing/2017/decorative" val="1"/>
              </a:ext>
            </a:extLst>
          </p:cNvPr>
          <p:cNvGrpSpPr>
            <a:grpSpLocks noGrp="1" noUngrp="1" noRot="1" noChangeAspect="1" noMove="1" noResize="1"/>
          </p:cNvGrpSpPr>
          <p:nvPr userDrawn="1">
            <p:extLst>
              <p:ext uri="{386F3935-93C4-4BCD-93E2-E3B085C9AB24}">
                <p16:designElem xmlns:p16="http://schemas.microsoft.com/office/powerpoint/2015/main" val="1"/>
              </p:ext>
            </p:extLst>
          </p:nvPr>
        </p:nvGrpSpPr>
        <p:grpSpPr>
          <a:xfrm>
            <a:off x="199766" y="716800"/>
            <a:ext cx="3838575" cy="5583025"/>
            <a:chOff x="199766" y="716800"/>
            <a:chExt cx="3838575" cy="5583025"/>
          </a:xfrm>
        </p:grpSpPr>
        <p:grpSp>
          <p:nvGrpSpPr>
            <p:cNvPr id="7" name="Groep 6">
              <a:extLst>
                <a:ext uri="{FF2B5EF4-FFF2-40B4-BE49-F238E27FC236}">
                  <a16:creationId xmlns:a16="http://schemas.microsoft.com/office/drawing/2014/main" id="{CD3F709F-F0BC-4149-B83C-D6E0B13F9C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26" name="Freeform 64">
                <a:extLst>
                  <a:ext uri="{FF2B5EF4-FFF2-40B4-BE49-F238E27FC236}">
                    <a16:creationId xmlns:a16="http://schemas.microsoft.com/office/drawing/2014/main" id="{5C5EF830-776D-4D9D-B2AD-E2EF27FE2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27" name="Freeform 81">
                <a:extLst>
                  <a:ext uri="{FF2B5EF4-FFF2-40B4-BE49-F238E27FC236}">
                    <a16:creationId xmlns:a16="http://schemas.microsoft.com/office/drawing/2014/main" id="{24555386-DD07-47B5-8731-6188F0440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28" name="Freeform 61">
                <a:extLst>
                  <a:ext uri="{FF2B5EF4-FFF2-40B4-BE49-F238E27FC236}">
                    <a16:creationId xmlns:a16="http://schemas.microsoft.com/office/drawing/2014/main" id="{98AACD5A-587D-4523-8687-E39554A9E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29" name="Freeform 78">
                <a:extLst>
                  <a:ext uri="{FF2B5EF4-FFF2-40B4-BE49-F238E27FC236}">
                    <a16:creationId xmlns:a16="http://schemas.microsoft.com/office/drawing/2014/main" id="{056E6FE3-AE0B-4665-BDC4-C43B088EA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30" name="Freeform 84">
                <a:extLst>
                  <a:ext uri="{FF2B5EF4-FFF2-40B4-BE49-F238E27FC236}">
                    <a16:creationId xmlns:a16="http://schemas.microsoft.com/office/drawing/2014/main" id="{3341E111-158B-46EB-85CF-76ACE2E63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31" name="Freeform 87">
                <a:extLst>
                  <a:ext uri="{FF2B5EF4-FFF2-40B4-BE49-F238E27FC236}">
                    <a16:creationId xmlns:a16="http://schemas.microsoft.com/office/drawing/2014/main" id="{B6BAC346-F465-42C1-B326-511CDAAF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32" name="Freeform 60">
                <a:extLst>
                  <a:ext uri="{FF2B5EF4-FFF2-40B4-BE49-F238E27FC236}">
                    <a16:creationId xmlns:a16="http://schemas.microsoft.com/office/drawing/2014/main" id="{41EFAE7C-FB00-406B-B543-258ECBA85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33" name="Freeform 59">
                <a:extLst>
                  <a:ext uri="{FF2B5EF4-FFF2-40B4-BE49-F238E27FC236}">
                    <a16:creationId xmlns:a16="http://schemas.microsoft.com/office/drawing/2014/main" id="{7B8E44F7-B4B5-407F-8CBF-2EF396585A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34" name="Freeform 62">
                <a:extLst>
                  <a:ext uri="{FF2B5EF4-FFF2-40B4-BE49-F238E27FC236}">
                    <a16:creationId xmlns:a16="http://schemas.microsoft.com/office/drawing/2014/main" id="{E5CB4BB7-46DD-4D14-AF85-0E13EFBA6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35" name="Freeform 65">
                <a:extLst>
                  <a:ext uri="{FF2B5EF4-FFF2-40B4-BE49-F238E27FC236}">
                    <a16:creationId xmlns:a16="http://schemas.microsoft.com/office/drawing/2014/main" id="{F7F8EDDC-B124-4CF0-9C0B-036D7E9203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36" name="Freeform 79">
                <a:extLst>
                  <a:ext uri="{FF2B5EF4-FFF2-40B4-BE49-F238E27FC236}">
                    <a16:creationId xmlns:a16="http://schemas.microsoft.com/office/drawing/2014/main" id="{F9979D20-23CA-44BF-94E4-277FAA877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37" name="Freeform 82">
                <a:extLst>
                  <a:ext uri="{FF2B5EF4-FFF2-40B4-BE49-F238E27FC236}">
                    <a16:creationId xmlns:a16="http://schemas.microsoft.com/office/drawing/2014/main" id="{64DA53E4-1E27-44B2-9EA5-375E3D20A7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38" name="Freeform 85">
                <a:extLst>
                  <a:ext uri="{FF2B5EF4-FFF2-40B4-BE49-F238E27FC236}">
                    <a16:creationId xmlns:a16="http://schemas.microsoft.com/office/drawing/2014/main" id="{AF41DBD5-F7CA-43C7-B477-6E93D8DC0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39" name="Freeform 88">
                <a:extLst>
                  <a:ext uri="{FF2B5EF4-FFF2-40B4-BE49-F238E27FC236}">
                    <a16:creationId xmlns:a16="http://schemas.microsoft.com/office/drawing/2014/main" id="{8DE355CC-A733-4109-AC9E-4E5E96E35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grpSp>
            <p:nvGrpSpPr>
              <p:cNvPr id="40" name="Groep 39">
                <a:extLst>
                  <a:ext uri="{FF2B5EF4-FFF2-40B4-BE49-F238E27FC236}">
                    <a16:creationId xmlns:a16="http://schemas.microsoft.com/office/drawing/2014/main" id="{C60E99C1-AC1B-4267-A404-07CA28EA1A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1" name="Line 63">
                  <a:extLst>
                    <a:ext uri="{FF2B5EF4-FFF2-40B4-BE49-F238E27FC236}">
                      <a16:creationId xmlns:a16="http://schemas.microsoft.com/office/drawing/2014/main" id="{46BA754B-AF8C-4E32-B5D4-BD2CA1341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sp>
              <p:nvSpPr>
                <p:cNvPr id="42" name="Line 66">
                  <a:extLst>
                    <a:ext uri="{FF2B5EF4-FFF2-40B4-BE49-F238E27FC236}">
                      <a16:creationId xmlns:a16="http://schemas.microsoft.com/office/drawing/2014/main" id="{AA7154F4-DAA9-42B8-9C79-E7D89EB92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sp>
              <p:nvSpPr>
                <p:cNvPr id="43" name="Line 67">
                  <a:extLst>
                    <a:ext uri="{FF2B5EF4-FFF2-40B4-BE49-F238E27FC236}">
                      <a16:creationId xmlns:a16="http://schemas.microsoft.com/office/drawing/2014/main" id="{CFCCE002-4181-4663-B8B4-5B5CC711B8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sp>
              <p:nvSpPr>
                <p:cNvPr id="44" name="Line 80">
                  <a:extLst>
                    <a:ext uri="{FF2B5EF4-FFF2-40B4-BE49-F238E27FC236}">
                      <a16:creationId xmlns:a16="http://schemas.microsoft.com/office/drawing/2014/main" id="{B3C1286A-A92F-45A8-A144-C4EBF3B8BC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sp>
              <p:nvSpPr>
                <p:cNvPr id="45" name="Line 83">
                  <a:extLst>
                    <a:ext uri="{FF2B5EF4-FFF2-40B4-BE49-F238E27FC236}">
                      <a16:creationId xmlns:a16="http://schemas.microsoft.com/office/drawing/2014/main" id="{31993490-8FCD-4048-A2E8-0A217FF65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sp>
              <p:nvSpPr>
                <p:cNvPr id="46" name="Line 86">
                  <a:extLst>
                    <a:ext uri="{FF2B5EF4-FFF2-40B4-BE49-F238E27FC236}">
                      <a16:creationId xmlns:a16="http://schemas.microsoft.com/office/drawing/2014/main" id="{33AF3440-700A-44B0-A0D1-1E6301F18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sp>
              <p:nvSpPr>
                <p:cNvPr id="47" name="Line 89">
                  <a:extLst>
                    <a:ext uri="{FF2B5EF4-FFF2-40B4-BE49-F238E27FC236}">
                      <a16:creationId xmlns:a16="http://schemas.microsoft.com/office/drawing/2014/main" id="{F17E7CAB-5E29-47AC-91E8-B488D357F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grpSp>
        </p:grpSp>
        <p:grpSp>
          <p:nvGrpSpPr>
            <p:cNvPr id="8" name="Groep 7">
              <a:extLst>
                <a:ext uri="{FF2B5EF4-FFF2-40B4-BE49-F238E27FC236}">
                  <a16:creationId xmlns:a16="http://schemas.microsoft.com/office/drawing/2014/main" id="{D713AE0B-3A03-4CCB-B15E-CAF75D8558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18" name="Groep 17">
                <a:extLst>
                  <a:ext uri="{FF2B5EF4-FFF2-40B4-BE49-F238E27FC236}">
                    <a16:creationId xmlns:a16="http://schemas.microsoft.com/office/drawing/2014/main" id="{94CC0330-760F-4B4E-BE37-D345B5B2E8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2" name="Rechte verbindingslijn 21">
                  <a:extLst>
                    <a:ext uri="{FF2B5EF4-FFF2-40B4-BE49-F238E27FC236}">
                      <a16:creationId xmlns:a16="http://schemas.microsoft.com/office/drawing/2014/main" id="{8B6C8306-3715-4107-BA99-68EB308CA1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5A4B3797-F2A4-43E3-B8F8-8BC4B0FBDE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Rectangle 30">
                  <a:extLst>
                    <a:ext uri="{FF2B5EF4-FFF2-40B4-BE49-F238E27FC236}">
                      <a16:creationId xmlns:a16="http://schemas.microsoft.com/office/drawing/2014/main" id="{BB27766D-84D5-4D02-AE36-3149427B2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5" name="Rectangle 30">
                  <a:extLst>
                    <a:ext uri="{FF2B5EF4-FFF2-40B4-BE49-F238E27FC236}">
                      <a16:creationId xmlns:a16="http://schemas.microsoft.com/office/drawing/2014/main" id="{8F1C8A62-8495-422A-9A73-9C59C603F6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grpSp>
            <p:nvGrpSpPr>
              <p:cNvPr id="19" name="Groep 18">
                <a:extLst>
                  <a:ext uri="{FF2B5EF4-FFF2-40B4-BE49-F238E27FC236}">
                    <a16:creationId xmlns:a16="http://schemas.microsoft.com/office/drawing/2014/main" id="{B1CEBFBC-BC6E-4C5F-BEC4-DD2079D8E2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0" name="Freeform: Shape 19">
                  <a:extLst>
                    <a:ext uri="{FF2B5EF4-FFF2-40B4-BE49-F238E27FC236}">
                      <a16:creationId xmlns:a16="http://schemas.microsoft.com/office/drawing/2014/main" id="{969A298F-AA6C-4139-992B-E27C08546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solidFill>
                      <a:schemeClr val="tx1"/>
                    </a:solidFill>
                  </a:endParaRPr>
                </a:p>
              </p:txBody>
            </p:sp>
            <p:sp>
              <p:nvSpPr>
                <p:cNvPr id="21" name="Freeform: Shape 20">
                  <a:extLst>
                    <a:ext uri="{FF2B5EF4-FFF2-40B4-BE49-F238E27FC236}">
                      <a16:creationId xmlns:a16="http://schemas.microsoft.com/office/drawing/2014/main" id="{972AA363-33A2-4979-9DE5-9FA8ACADE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solidFill>
                      <a:schemeClr val="tx1"/>
                    </a:solidFill>
                  </a:endParaRPr>
                </a:p>
              </p:txBody>
            </p:sp>
          </p:grpSp>
        </p:grpSp>
        <p:grpSp>
          <p:nvGrpSpPr>
            <p:cNvPr id="9" name="Groep 8">
              <a:extLst>
                <a:ext uri="{FF2B5EF4-FFF2-40B4-BE49-F238E27FC236}">
                  <a16:creationId xmlns:a16="http://schemas.microsoft.com/office/drawing/2014/main" id="{A3822750-6B8C-4F83-9CAD-F924EF4937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10" name="Groep 9">
                <a:extLst>
                  <a:ext uri="{FF2B5EF4-FFF2-40B4-BE49-F238E27FC236}">
                    <a16:creationId xmlns:a16="http://schemas.microsoft.com/office/drawing/2014/main" id="{58523E1A-71CD-4B09-A4F4-07F86003B4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15" name="Freeform 68">
                  <a:extLst>
                    <a:ext uri="{FF2B5EF4-FFF2-40B4-BE49-F238E27FC236}">
                      <a16:creationId xmlns:a16="http://schemas.microsoft.com/office/drawing/2014/main" id="{169972B1-6443-4F74-80F9-BB4943CD30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16" name="Freeform 69">
                  <a:extLst>
                    <a:ext uri="{FF2B5EF4-FFF2-40B4-BE49-F238E27FC236}">
                      <a16:creationId xmlns:a16="http://schemas.microsoft.com/office/drawing/2014/main" id="{EB69F32F-40CA-458E-B833-E909ADFDD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17" name="Line 70">
                  <a:extLst>
                    <a:ext uri="{FF2B5EF4-FFF2-40B4-BE49-F238E27FC236}">
                      <a16:creationId xmlns:a16="http://schemas.microsoft.com/office/drawing/2014/main" id="{5B2FEC36-803B-49C9-8313-D558457B25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grpSp>
          <p:grpSp>
            <p:nvGrpSpPr>
              <p:cNvPr id="11" name="Groep 10">
                <a:extLst>
                  <a:ext uri="{FF2B5EF4-FFF2-40B4-BE49-F238E27FC236}">
                    <a16:creationId xmlns:a16="http://schemas.microsoft.com/office/drawing/2014/main" id="{5178F1E3-F49B-4E7A-BA5C-B2BFD9A636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12" name="Freeform 68">
                  <a:extLst>
                    <a:ext uri="{FF2B5EF4-FFF2-40B4-BE49-F238E27FC236}">
                      <a16:creationId xmlns:a16="http://schemas.microsoft.com/office/drawing/2014/main" id="{9F18055A-6D8B-4373-A010-59AE8C813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13" name="Freeform 69">
                  <a:extLst>
                    <a:ext uri="{FF2B5EF4-FFF2-40B4-BE49-F238E27FC236}">
                      <a16:creationId xmlns:a16="http://schemas.microsoft.com/office/drawing/2014/main" id="{2612E838-0F14-4DE7-AD23-6A8307851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14" name="Line 70">
                  <a:extLst>
                    <a:ext uri="{FF2B5EF4-FFF2-40B4-BE49-F238E27FC236}">
                      <a16:creationId xmlns:a16="http://schemas.microsoft.com/office/drawing/2014/main" id="{AF3F8EED-B567-43E0-8B31-5A5E7AFB2D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grpSp>
        </p:grpSp>
      </p:grpSp>
      <p:grpSp>
        <p:nvGrpSpPr>
          <p:cNvPr id="48" name="Groep 47">
            <a:extLst>
              <a:ext uri="{FF2B5EF4-FFF2-40B4-BE49-F238E27FC236}">
                <a16:creationId xmlns:a16="http://schemas.microsoft.com/office/drawing/2014/main" id="{952B8C31-9649-4E69-B31C-D77394EE2339}"/>
              </a:ext>
              <a:ext uri="{C183D7F6-B498-43B3-948B-1728B52AA6E4}">
                <adec:decorative xmlns:adec="http://schemas.microsoft.com/office/drawing/2017/decorative" val="1"/>
              </a:ext>
            </a:extLst>
          </p:cNvPr>
          <p:cNvGrpSpPr>
            <a:grpSpLocks noGrp="1" noUngrp="1" noRot="1" noChangeAspect="1" noMove="1" noResize="1"/>
          </p:cNvGrpSpPr>
          <p:nvPr userDrawn="1">
            <p:extLst>
              <p:ext uri="{386F3935-93C4-4BCD-93E2-E3B085C9AB24}">
                <p16:designElem xmlns:p16="http://schemas.microsoft.com/office/powerpoint/2015/main" val="1"/>
              </p:ext>
            </p:extLst>
          </p:nvPr>
        </p:nvGrpSpPr>
        <p:grpSpPr>
          <a:xfrm flipH="1">
            <a:off x="8153659" y="716800"/>
            <a:ext cx="3838575" cy="5583025"/>
            <a:chOff x="199766" y="716800"/>
            <a:chExt cx="3838575" cy="5583025"/>
          </a:xfrm>
        </p:grpSpPr>
        <p:grpSp>
          <p:nvGrpSpPr>
            <p:cNvPr id="49" name="Groep 48">
              <a:extLst>
                <a:ext uri="{FF2B5EF4-FFF2-40B4-BE49-F238E27FC236}">
                  <a16:creationId xmlns:a16="http://schemas.microsoft.com/office/drawing/2014/main" id="{269D1249-EDCC-41AC-BA08-E670FB4E33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68" name="Freeform 64">
                <a:extLst>
                  <a:ext uri="{FF2B5EF4-FFF2-40B4-BE49-F238E27FC236}">
                    <a16:creationId xmlns:a16="http://schemas.microsoft.com/office/drawing/2014/main" id="{EA5EA6EB-846A-4897-AE83-5BDD96A4F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69" name="Freeform 81">
                <a:extLst>
                  <a:ext uri="{FF2B5EF4-FFF2-40B4-BE49-F238E27FC236}">
                    <a16:creationId xmlns:a16="http://schemas.microsoft.com/office/drawing/2014/main" id="{185EF0DB-BE87-4CDD-823B-E66511379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70" name="Freeform 61">
                <a:extLst>
                  <a:ext uri="{FF2B5EF4-FFF2-40B4-BE49-F238E27FC236}">
                    <a16:creationId xmlns:a16="http://schemas.microsoft.com/office/drawing/2014/main" id="{9AC9E234-4400-46EB-92D7-9B53A68B9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71" name="Freeform 78">
                <a:extLst>
                  <a:ext uri="{FF2B5EF4-FFF2-40B4-BE49-F238E27FC236}">
                    <a16:creationId xmlns:a16="http://schemas.microsoft.com/office/drawing/2014/main" id="{A0C06F74-3085-4BB3-9758-D97415975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72" name="Freeform 84">
                <a:extLst>
                  <a:ext uri="{FF2B5EF4-FFF2-40B4-BE49-F238E27FC236}">
                    <a16:creationId xmlns:a16="http://schemas.microsoft.com/office/drawing/2014/main" id="{9EA54D9F-32B0-4B48-B93A-B5A9E3DC6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73" name="Freeform 87">
                <a:extLst>
                  <a:ext uri="{FF2B5EF4-FFF2-40B4-BE49-F238E27FC236}">
                    <a16:creationId xmlns:a16="http://schemas.microsoft.com/office/drawing/2014/main" id="{3858A715-B583-4779-A1D2-86822F2CB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74" name="Freeform 60">
                <a:extLst>
                  <a:ext uri="{FF2B5EF4-FFF2-40B4-BE49-F238E27FC236}">
                    <a16:creationId xmlns:a16="http://schemas.microsoft.com/office/drawing/2014/main" id="{ECAE61B9-0396-4F89-85E9-EB174D639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75" name="Freeform 59">
                <a:extLst>
                  <a:ext uri="{FF2B5EF4-FFF2-40B4-BE49-F238E27FC236}">
                    <a16:creationId xmlns:a16="http://schemas.microsoft.com/office/drawing/2014/main" id="{46E4F030-726A-40ED-810F-C9F2379183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76" name="Freeform 62">
                <a:extLst>
                  <a:ext uri="{FF2B5EF4-FFF2-40B4-BE49-F238E27FC236}">
                    <a16:creationId xmlns:a16="http://schemas.microsoft.com/office/drawing/2014/main" id="{B3148C64-AE70-4F9D-B6CE-5C92B9922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77" name="Freeform 65">
                <a:extLst>
                  <a:ext uri="{FF2B5EF4-FFF2-40B4-BE49-F238E27FC236}">
                    <a16:creationId xmlns:a16="http://schemas.microsoft.com/office/drawing/2014/main" id="{78C97992-BC56-40D7-A639-3D314871C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78" name="Freeform 79">
                <a:extLst>
                  <a:ext uri="{FF2B5EF4-FFF2-40B4-BE49-F238E27FC236}">
                    <a16:creationId xmlns:a16="http://schemas.microsoft.com/office/drawing/2014/main" id="{469CAD99-0EFE-4B8E-922B-0C2BCFFD5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79" name="Freeform 82">
                <a:extLst>
                  <a:ext uri="{FF2B5EF4-FFF2-40B4-BE49-F238E27FC236}">
                    <a16:creationId xmlns:a16="http://schemas.microsoft.com/office/drawing/2014/main" id="{1D00B441-E5A3-4411-9B05-8E09BFF62D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80" name="Freeform 85">
                <a:extLst>
                  <a:ext uri="{FF2B5EF4-FFF2-40B4-BE49-F238E27FC236}">
                    <a16:creationId xmlns:a16="http://schemas.microsoft.com/office/drawing/2014/main" id="{3FFE4E0B-A703-4655-B55F-44B3A3902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81" name="Freeform 88">
                <a:extLst>
                  <a:ext uri="{FF2B5EF4-FFF2-40B4-BE49-F238E27FC236}">
                    <a16:creationId xmlns:a16="http://schemas.microsoft.com/office/drawing/2014/main" id="{F19632C2-B953-4CD1-9EAA-5C1FEA3EF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grpSp>
            <p:nvGrpSpPr>
              <p:cNvPr id="82" name="Groep 81">
                <a:extLst>
                  <a:ext uri="{FF2B5EF4-FFF2-40B4-BE49-F238E27FC236}">
                    <a16:creationId xmlns:a16="http://schemas.microsoft.com/office/drawing/2014/main" id="{DBDC3951-9E4C-4062-9B43-3038D9058A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83" name="Line 63">
                  <a:extLst>
                    <a:ext uri="{FF2B5EF4-FFF2-40B4-BE49-F238E27FC236}">
                      <a16:creationId xmlns:a16="http://schemas.microsoft.com/office/drawing/2014/main" id="{2764EF0E-A104-46C9-B242-778009E49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sp>
              <p:nvSpPr>
                <p:cNvPr id="84" name="Line 66">
                  <a:extLst>
                    <a:ext uri="{FF2B5EF4-FFF2-40B4-BE49-F238E27FC236}">
                      <a16:creationId xmlns:a16="http://schemas.microsoft.com/office/drawing/2014/main" id="{D0A8B652-41E0-456C-9C9F-1F0EC0089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sp>
              <p:nvSpPr>
                <p:cNvPr id="85" name="Line 67">
                  <a:extLst>
                    <a:ext uri="{FF2B5EF4-FFF2-40B4-BE49-F238E27FC236}">
                      <a16:creationId xmlns:a16="http://schemas.microsoft.com/office/drawing/2014/main" id="{802E547A-C876-460C-B6A4-BCE8D39DA0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sp>
              <p:nvSpPr>
                <p:cNvPr id="86" name="Line 80">
                  <a:extLst>
                    <a:ext uri="{FF2B5EF4-FFF2-40B4-BE49-F238E27FC236}">
                      <a16:creationId xmlns:a16="http://schemas.microsoft.com/office/drawing/2014/main" id="{00363E6C-7B8D-4E1D-A93E-E73306E13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sp>
              <p:nvSpPr>
                <p:cNvPr id="87" name="Line 83">
                  <a:extLst>
                    <a:ext uri="{FF2B5EF4-FFF2-40B4-BE49-F238E27FC236}">
                      <a16:creationId xmlns:a16="http://schemas.microsoft.com/office/drawing/2014/main" id="{206E174F-B8D0-4FFD-A1B5-56BFC5CCE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sp>
              <p:nvSpPr>
                <p:cNvPr id="88" name="Line 86">
                  <a:extLst>
                    <a:ext uri="{FF2B5EF4-FFF2-40B4-BE49-F238E27FC236}">
                      <a16:creationId xmlns:a16="http://schemas.microsoft.com/office/drawing/2014/main" id="{3A10191E-76B5-4841-B32D-0DF6EAB639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sp>
              <p:nvSpPr>
                <p:cNvPr id="89" name="Line 89">
                  <a:extLst>
                    <a:ext uri="{FF2B5EF4-FFF2-40B4-BE49-F238E27FC236}">
                      <a16:creationId xmlns:a16="http://schemas.microsoft.com/office/drawing/2014/main" id="{CF67EF0B-5FE7-4D99-8B38-95B1706F07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grpSp>
        </p:grpSp>
        <p:grpSp>
          <p:nvGrpSpPr>
            <p:cNvPr id="50" name="Groep 49">
              <a:extLst>
                <a:ext uri="{FF2B5EF4-FFF2-40B4-BE49-F238E27FC236}">
                  <a16:creationId xmlns:a16="http://schemas.microsoft.com/office/drawing/2014/main" id="{0B39CF0F-2997-4D96-8F17-211C97D87D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60" name="Groep 59">
                <a:extLst>
                  <a:ext uri="{FF2B5EF4-FFF2-40B4-BE49-F238E27FC236}">
                    <a16:creationId xmlns:a16="http://schemas.microsoft.com/office/drawing/2014/main" id="{6408937D-7FFE-4D6C-AF79-1F60035CC7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4" name="Rechte verbindingslijn 63">
                  <a:extLst>
                    <a:ext uri="{FF2B5EF4-FFF2-40B4-BE49-F238E27FC236}">
                      <a16:creationId xmlns:a16="http://schemas.microsoft.com/office/drawing/2014/main" id="{749AA60A-BD5D-4647-AE8A-DF411C654B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3F335D2B-768D-4700-A35C-F54A7BD35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6" name="Rectangle 30">
                  <a:extLst>
                    <a:ext uri="{FF2B5EF4-FFF2-40B4-BE49-F238E27FC236}">
                      <a16:creationId xmlns:a16="http://schemas.microsoft.com/office/drawing/2014/main" id="{B6F1EDEE-EDB1-4759-9339-8F60B631A3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67" name="Rectangle 30">
                  <a:extLst>
                    <a:ext uri="{FF2B5EF4-FFF2-40B4-BE49-F238E27FC236}">
                      <a16:creationId xmlns:a16="http://schemas.microsoft.com/office/drawing/2014/main" id="{305D4D3B-BD5E-44BE-BE6A-4C9184593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grpSp>
            <p:nvGrpSpPr>
              <p:cNvPr id="61" name="Groep 60">
                <a:extLst>
                  <a:ext uri="{FF2B5EF4-FFF2-40B4-BE49-F238E27FC236}">
                    <a16:creationId xmlns:a16="http://schemas.microsoft.com/office/drawing/2014/main" id="{30748E9E-1F8D-4FB9-89D6-F5B35B5049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62" name="Freeform: Shape 61">
                  <a:extLst>
                    <a:ext uri="{FF2B5EF4-FFF2-40B4-BE49-F238E27FC236}">
                      <a16:creationId xmlns:a16="http://schemas.microsoft.com/office/drawing/2014/main" id="{B56CFFBA-D942-451F-B4E0-133DEA264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solidFill>
                      <a:schemeClr val="tx1"/>
                    </a:solidFill>
                  </a:endParaRPr>
                </a:p>
              </p:txBody>
            </p:sp>
            <p:sp>
              <p:nvSpPr>
                <p:cNvPr id="63" name="Freeform: Shape 62">
                  <a:extLst>
                    <a:ext uri="{FF2B5EF4-FFF2-40B4-BE49-F238E27FC236}">
                      <a16:creationId xmlns:a16="http://schemas.microsoft.com/office/drawing/2014/main" id="{1B25F38B-03B2-435D-82ED-142D2AB4D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solidFill>
                      <a:schemeClr val="tx1"/>
                    </a:solidFill>
                  </a:endParaRPr>
                </a:p>
              </p:txBody>
            </p:sp>
          </p:grpSp>
        </p:grpSp>
        <p:grpSp>
          <p:nvGrpSpPr>
            <p:cNvPr id="51" name="Groep 50">
              <a:extLst>
                <a:ext uri="{FF2B5EF4-FFF2-40B4-BE49-F238E27FC236}">
                  <a16:creationId xmlns:a16="http://schemas.microsoft.com/office/drawing/2014/main" id="{E1A0A593-F414-4B02-A355-AC7A50A7E0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52" name="Groep 51">
                <a:extLst>
                  <a:ext uri="{FF2B5EF4-FFF2-40B4-BE49-F238E27FC236}">
                    <a16:creationId xmlns:a16="http://schemas.microsoft.com/office/drawing/2014/main" id="{1BA06E81-194E-43F2-B418-BF8101EAAE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57" name="Freeform 68">
                  <a:extLst>
                    <a:ext uri="{FF2B5EF4-FFF2-40B4-BE49-F238E27FC236}">
                      <a16:creationId xmlns:a16="http://schemas.microsoft.com/office/drawing/2014/main" id="{ABE6BF78-8FF2-4595-9072-48ACEBE20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58" name="Freeform 69">
                  <a:extLst>
                    <a:ext uri="{FF2B5EF4-FFF2-40B4-BE49-F238E27FC236}">
                      <a16:creationId xmlns:a16="http://schemas.microsoft.com/office/drawing/2014/main" id="{E182745B-1C12-49AC-97AD-501D806E9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59" name="Line 70">
                  <a:extLst>
                    <a:ext uri="{FF2B5EF4-FFF2-40B4-BE49-F238E27FC236}">
                      <a16:creationId xmlns:a16="http://schemas.microsoft.com/office/drawing/2014/main" id="{56B38515-A1C4-46D9-AEC6-E55E1CB733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grpSp>
          <p:grpSp>
            <p:nvGrpSpPr>
              <p:cNvPr id="53" name="Groep 52">
                <a:extLst>
                  <a:ext uri="{FF2B5EF4-FFF2-40B4-BE49-F238E27FC236}">
                    <a16:creationId xmlns:a16="http://schemas.microsoft.com/office/drawing/2014/main" id="{C9A4424F-2DA0-4E5A-9291-0A5FCE5575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54" name="Freeform 68">
                  <a:extLst>
                    <a:ext uri="{FF2B5EF4-FFF2-40B4-BE49-F238E27FC236}">
                      <a16:creationId xmlns:a16="http://schemas.microsoft.com/office/drawing/2014/main" id="{8609BA22-8E70-41AA-BACA-C9F8A789B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55" name="Freeform 69">
                  <a:extLst>
                    <a:ext uri="{FF2B5EF4-FFF2-40B4-BE49-F238E27FC236}">
                      <a16:creationId xmlns:a16="http://schemas.microsoft.com/office/drawing/2014/main" id="{C2F49FC5-EFC3-4A02-9782-EC06564A9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56" name="Line 70">
                  <a:extLst>
                    <a:ext uri="{FF2B5EF4-FFF2-40B4-BE49-F238E27FC236}">
                      <a16:creationId xmlns:a16="http://schemas.microsoft.com/office/drawing/2014/main" id="{782187F0-090B-4C65-B604-5DD33B4FF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grpSp>
        </p:grpSp>
      </p:grpSp>
      <p:cxnSp>
        <p:nvCxnSpPr>
          <p:cNvPr id="91" name="Rechte verbindingslijn 90">
            <a:extLst>
              <a:ext uri="{FF2B5EF4-FFF2-40B4-BE49-F238E27FC236}">
                <a16:creationId xmlns:a16="http://schemas.microsoft.com/office/drawing/2014/main" id="{A3805DED-0C97-4EF7-B1E1-0E016E053719}"/>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5826000"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438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e-einde">
    <p:spTree>
      <p:nvGrpSpPr>
        <p:cNvPr id="1" name=""/>
        <p:cNvGrpSpPr/>
        <p:nvPr/>
      </p:nvGrpSpPr>
      <p:grpSpPr>
        <a:xfrm>
          <a:off x="0" y="0"/>
          <a:ext cx="0" cy="0"/>
          <a:chOff x="0" y="0"/>
          <a:chExt cx="0" cy="0"/>
        </a:xfrm>
      </p:grpSpPr>
      <p:sp>
        <p:nvSpPr>
          <p:cNvPr id="18" name="Rechthoek 17">
            <a:extLst>
              <a:ext uri="{FF2B5EF4-FFF2-40B4-BE49-F238E27FC236}">
                <a16:creationId xmlns:a16="http://schemas.microsoft.com/office/drawing/2014/main" id="{07C0FA93-7C0D-4CC0-BB42-DF569688ED82}"/>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6096000" y="0"/>
            <a:ext cx="6096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solidFill>
                <a:schemeClr val="bg1">
                  <a:alpha val="20000"/>
                </a:schemeClr>
              </a:solidFill>
            </a:endParaRPr>
          </a:p>
        </p:txBody>
      </p:sp>
      <p:sp>
        <p:nvSpPr>
          <p:cNvPr id="2" name="Titel 1">
            <a:extLst>
              <a:ext uri="{FF2B5EF4-FFF2-40B4-BE49-F238E27FC236}">
                <a16:creationId xmlns:a16="http://schemas.microsoft.com/office/drawing/2014/main" id="{D033B6B0-54DE-4F2D-84DD-D06CD3B117B4}"/>
              </a:ext>
            </a:extLst>
          </p:cNvPr>
          <p:cNvSpPr>
            <a:spLocks noGrp="1"/>
          </p:cNvSpPr>
          <p:nvPr>
            <p:ph type="title" hasCustomPrompt="1"/>
          </p:nvPr>
        </p:nvSpPr>
        <p:spPr>
          <a:xfrm>
            <a:off x="989400" y="563402"/>
            <a:ext cx="4075200" cy="2058573"/>
          </a:xfrm>
        </p:spPr>
        <p:txBody>
          <a:bodyPr rtlCol="0">
            <a:noAutofit/>
          </a:bodyPr>
          <a:lstStyle>
            <a:lvl1pPr algn="ctr">
              <a:defRPr sz="3200"/>
            </a:lvl1pPr>
          </a:lstStyle>
          <a:p>
            <a:pPr rtl="0"/>
            <a:r>
              <a:rPr lang="nl-NL" noProof="0"/>
              <a:t>Klik om de titelstijl van het model te bewerken</a:t>
            </a:r>
          </a:p>
        </p:txBody>
      </p:sp>
      <p:sp>
        <p:nvSpPr>
          <p:cNvPr id="20" name="Subtitel 7">
            <a:extLst>
              <a:ext uri="{FF2B5EF4-FFF2-40B4-BE49-F238E27FC236}">
                <a16:creationId xmlns:a16="http://schemas.microsoft.com/office/drawing/2014/main" id="{C2777538-58E6-494C-A27B-B70346B0F395}"/>
              </a:ext>
            </a:extLst>
          </p:cNvPr>
          <p:cNvSpPr>
            <a:spLocks noGrp="1"/>
          </p:cNvSpPr>
          <p:nvPr>
            <p:ph type="subTitle" idx="1" hasCustomPrompt="1"/>
          </p:nvPr>
        </p:nvSpPr>
        <p:spPr>
          <a:xfrm>
            <a:off x="990000" y="4248000"/>
            <a:ext cx="4075200" cy="1520975"/>
          </a:xfrm>
        </p:spPr>
        <p:txBody>
          <a:bodyPr rtlCol="0">
            <a:normAutofit/>
          </a:bodyPr>
          <a:lstStyle>
            <a:lvl1pPr marL="0" indent="0" algn="ctr">
              <a:buNone/>
              <a:defRPr/>
            </a:lvl1pPr>
          </a:lstStyle>
          <a:p>
            <a:pPr rtl="0"/>
            <a:r>
              <a:rPr lang="nl-NL" noProof="0"/>
              <a:t>Subtitel</a:t>
            </a:r>
          </a:p>
        </p:txBody>
      </p:sp>
      <p:sp>
        <p:nvSpPr>
          <p:cNvPr id="24" name="Tijdelijke aanduiding voor afbeelding 23">
            <a:extLst>
              <a:ext uri="{FF2B5EF4-FFF2-40B4-BE49-F238E27FC236}">
                <a16:creationId xmlns:a16="http://schemas.microsoft.com/office/drawing/2014/main" id="{C9D32952-2D0C-4A3E-9354-E014C717894E}"/>
              </a:ext>
            </a:extLst>
          </p:cNvPr>
          <p:cNvSpPr>
            <a:spLocks noGrp="1"/>
          </p:cNvSpPr>
          <p:nvPr>
            <p:ph type="pic" sz="quarter" idx="13"/>
          </p:nvPr>
        </p:nvSpPr>
        <p:spPr>
          <a:xfrm>
            <a:off x="6654800" y="563563"/>
            <a:ext cx="4995863" cy="2706687"/>
          </a:xfrm>
        </p:spPr>
        <p:txBody>
          <a:bodyPr rtlCol="0"/>
          <a:lstStyle/>
          <a:p>
            <a:pPr rtl="0"/>
            <a:r>
              <a:rPr lang="en-US" noProof="0"/>
              <a:t>Click icon to add picture</a:t>
            </a:r>
            <a:endParaRPr lang="nl-NL" noProof="0"/>
          </a:p>
        </p:txBody>
      </p:sp>
      <p:sp>
        <p:nvSpPr>
          <p:cNvPr id="26" name="Tijdelijke aanduiding voor afbeelding 25">
            <a:extLst>
              <a:ext uri="{FF2B5EF4-FFF2-40B4-BE49-F238E27FC236}">
                <a16:creationId xmlns:a16="http://schemas.microsoft.com/office/drawing/2014/main" id="{92FA415D-7F98-4C81-A18F-A114BF021CC5}"/>
              </a:ext>
            </a:extLst>
          </p:cNvPr>
          <p:cNvSpPr>
            <a:spLocks noGrp="1"/>
          </p:cNvSpPr>
          <p:nvPr>
            <p:ph type="pic" sz="quarter" idx="14"/>
          </p:nvPr>
        </p:nvSpPr>
        <p:spPr>
          <a:xfrm>
            <a:off x="6654800" y="3587750"/>
            <a:ext cx="4995863" cy="2698750"/>
          </a:xfrm>
        </p:spPr>
        <p:txBody>
          <a:bodyPr rtlCol="0"/>
          <a:lstStyle/>
          <a:p>
            <a:pPr rtl="0"/>
            <a:r>
              <a:rPr lang="en-US" noProof="0"/>
              <a:t>Click icon to add picture</a:t>
            </a:r>
            <a:endParaRPr lang="nl-NL" noProof="0"/>
          </a:p>
        </p:txBody>
      </p:sp>
      <p:grpSp>
        <p:nvGrpSpPr>
          <p:cNvPr id="6" name="Groep 5">
            <a:extLst>
              <a:ext uri="{FF2B5EF4-FFF2-40B4-BE49-F238E27FC236}">
                <a16:creationId xmlns:a16="http://schemas.microsoft.com/office/drawing/2014/main" id="{36D3DA45-FD99-405B-8BF9-260DD97C0D4F}"/>
              </a:ext>
              <a:ext uri="{C183D7F6-B498-43B3-948B-1728B52AA6E4}">
                <adec:decorative xmlns:adec="http://schemas.microsoft.com/office/drawing/2017/decorative" val="1"/>
              </a:ext>
            </a:extLst>
          </p:cNvPr>
          <p:cNvGrpSpPr/>
          <p:nvPr userDrawn="1">
            <p:extLst>
              <p:ext uri="{386F3935-93C4-4BCD-93E2-E3B085C9AB24}">
                <p16:designElem xmlns:p16="http://schemas.microsoft.com/office/powerpoint/2015/main" val="1"/>
              </p:ext>
            </p:extLst>
          </p:nvPr>
        </p:nvGrpSpPr>
        <p:grpSpPr>
          <a:xfrm>
            <a:off x="1919525" y="2840038"/>
            <a:ext cx="2216150" cy="1177924"/>
            <a:chOff x="4987925" y="2840038"/>
            <a:chExt cx="2216150" cy="1177924"/>
          </a:xfrm>
        </p:grpSpPr>
        <p:sp>
          <p:nvSpPr>
            <p:cNvPr id="7" name="Rectangle 6">
              <a:extLst>
                <a:ext uri="{FF2B5EF4-FFF2-40B4-BE49-F238E27FC236}">
                  <a16:creationId xmlns:a16="http://schemas.microsoft.com/office/drawing/2014/main" id="{C5C2A03C-F372-4C6D-929D-FD97AD439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nvGrpSpPr>
            <p:cNvPr id="8" name="Groep 7">
              <a:extLst>
                <a:ext uri="{FF2B5EF4-FFF2-40B4-BE49-F238E27FC236}">
                  <a16:creationId xmlns:a16="http://schemas.microsoft.com/office/drawing/2014/main" id="{E8FEDBB3-0BD6-41BC-BB57-9FEC2E96C0F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9" name="Groep 8">
                <a:extLst>
                  <a:ext uri="{FF2B5EF4-FFF2-40B4-BE49-F238E27FC236}">
                    <a16:creationId xmlns:a16="http://schemas.microsoft.com/office/drawing/2014/main" id="{7D12B81D-3F14-4DA1-BECA-669824832A0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14" name="Freeform 68">
                  <a:extLst>
                    <a:ext uri="{FF2B5EF4-FFF2-40B4-BE49-F238E27FC236}">
                      <a16:creationId xmlns:a16="http://schemas.microsoft.com/office/drawing/2014/main" id="{EA11E57D-88DD-4899-907A-2A5772002F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a:p>
              </p:txBody>
            </p:sp>
            <p:sp>
              <p:nvSpPr>
                <p:cNvPr id="15" name="Freeform 69">
                  <a:extLst>
                    <a:ext uri="{FF2B5EF4-FFF2-40B4-BE49-F238E27FC236}">
                      <a16:creationId xmlns:a16="http://schemas.microsoft.com/office/drawing/2014/main" id="{7A5AEE18-30A4-4777-975F-02D107A171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a:p>
              </p:txBody>
            </p:sp>
            <p:sp>
              <p:nvSpPr>
                <p:cNvPr id="16" name="Line 70">
                  <a:extLst>
                    <a:ext uri="{FF2B5EF4-FFF2-40B4-BE49-F238E27FC236}">
                      <a16:creationId xmlns:a16="http://schemas.microsoft.com/office/drawing/2014/main" id="{39EA21FB-AE36-478E-9770-CB842814390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nl-NL" noProof="0"/>
                </a:p>
              </p:txBody>
            </p:sp>
          </p:grpSp>
          <p:grpSp>
            <p:nvGrpSpPr>
              <p:cNvPr id="10" name="Groep 9">
                <a:extLst>
                  <a:ext uri="{FF2B5EF4-FFF2-40B4-BE49-F238E27FC236}">
                    <a16:creationId xmlns:a16="http://schemas.microsoft.com/office/drawing/2014/main" id="{BC45D5C4-2D3A-4F84-BED1-D9B75234B07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11" name="Freeform 68">
                  <a:extLst>
                    <a:ext uri="{FF2B5EF4-FFF2-40B4-BE49-F238E27FC236}">
                      <a16:creationId xmlns:a16="http://schemas.microsoft.com/office/drawing/2014/main" id="{259762E8-7432-4501-9FE5-92B04D37C7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a:p>
              </p:txBody>
            </p:sp>
            <p:sp>
              <p:nvSpPr>
                <p:cNvPr id="12" name="Freeform 69">
                  <a:extLst>
                    <a:ext uri="{FF2B5EF4-FFF2-40B4-BE49-F238E27FC236}">
                      <a16:creationId xmlns:a16="http://schemas.microsoft.com/office/drawing/2014/main" id="{FF91FD3E-0148-4B50-8906-7D9CD382A3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a:p>
              </p:txBody>
            </p:sp>
            <p:sp>
              <p:nvSpPr>
                <p:cNvPr id="13" name="Line 70">
                  <a:extLst>
                    <a:ext uri="{FF2B5EF4-FFF2-40B4-BE49-F238E27FC236}">
                      <a16:creationId xmlns:a16="http://schemas.microsoft.com/office/drawing/2014/main" id="{506FA1AD-488A-4FD4-A79F-4343698EA734}"/>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nl-NL" noProof="0"/>
                </a:p>
              </p:txBody>
            </p:sp>
          </p:grpSp>
        </p:grpSp>
      </p:grpSp>
    </p:spTree>
    <p:extLst>
      <p:ext uri="{BB962C8B-B14F-4D97-AF65-F5344CB8AC3E}">
        <p14:creationId xmlns:p14="http://schemas.microsoft.com/office/powerpoint/2010/main" val="1938724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732E59-6597-437B-B2F8-E2DD1F86A8F8}"/>
              </a:ext>
            </a:extLst>
          </p:cNvPr>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70E3BC1D-912E-4012-84AC-A509C9EF4F4E}"/>
              </a:ext>
            </a:extLst>
          </p:cNvPr>
          <p:cNvSpPr>
            <a:spLocks noGrp="1"/>
          </p:cNvSpPr>
          <p:nvPr>
            <p:ph idx="1" hasCustomPrompt="1"/>
          </p:nvPr>
        </p:nvSpPr>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E977110C-4AA3-4101-B3BD-140B90AF99C9}"/>
              </a:ext>
            </a:extLst>
          </p:cNvPr>
          <p:cNvSpPr>
            <a:spLocks noGrp="1"/>
          </p:cNvSpPr>
          <p:nvPr>
            <p:ph type="dt" sz="half" idx="10"/>
          </p:nvPr>
        </p:nvSpPr>
        <p:spPr/>
        <p:txBody>
          <a:bodyPr rtlCol="0"/>
          <a:lstStyle>
            <a:lvl1pPr>
              <a:defRPr/>
            </a:lvl1pPr>
          </a:lstStyle>
          <a:p>
            <a:pPr rtl="0"/>
            <a:r>
              <a:rPr lang="nl-NL" noProof="0"/>
              <a:t>20XX</a:t>
            </a:r>
          </a:p>
        </p:txBody>
      </p:sp>
      <p:sp>
        <p:nvSpPr>
          <p:cNvPr id="5" name="Tijdelijke aanduiding voor voettekst 4">
            <a:extLst>
              <a:ext uri="{FF2B5EF4-FFF2-40B4-BE49-F238E27FC236}">
                <a16:creationId xmlns:a16="http://schemas.microsoft.com/office/drawing/2014/main" id="{4C50F189-4D8E-4DE6-8295-CF92FA8BFDEF}"/>
              </a:ext>
            </a:extLst>
          </p:cNvPr>
          <p:cNvSpPr>
            <a:spLocks noGrp="1"/>
          </p:cNvSpPr>
          <p:nvPr>
            <p:ph type="ftr" sz="quarter" idx="11"/>
          </p:nvPr>
        </p:nvSpPr>
        <p:spPr/>
        <p:txBody>
          <a:bodyPr rtlCol="0"/>
          <a:lstStyle/>
          <a:p>
            <a:pPr rtl="0"/>
            <a:endParaRPr lang="nl-NL" noProof="0" dirty="0"/>
          </a:p>
        </p:txBody>
      </p:sp>
      <p:sp>
        <p:nvSpPr>
          <p:cNvPr id="6" name="Tijdelijke aanduiding voor dianummer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rtlCol="0"/>
          <a:lstStyle/>
          <a:p>
            <a:pPr rtl="0"/>
            <a:fld id="{FF2BD96E-3838-45D2-9031-D3AF67C920A5}" type="slidenum">
              <a:rPr lang="nl-NL" noProof="0" smtClean="0"/>
              <a:t>‹#›</a:t>
            </a:fld>
            <a:endParaRPr lang="nl-NL" noProof="0"/>
          </a:p>
        </p:txBody>
      </p:sp>
    </p:spTree>
    <p:extLst>
      <p:ext uri="{BB962C8B-B14F-4D97-AF65-F5344CB8AC3E}">
        <p14:creationId xmlns:p14="http://schemas.microsoft.com/office/powerpoint/2010/main" val="1372053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me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732E59-6597-437B-B2F8-E2DD1F86A8F8}"/>
              </a:ext>
            </a:extLst>
          </p:cNvPr>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70E3BC1D-912E-4012-84AC-A509C9EF4F4E}"/>
              </a:ext>
            </a:extLst>
          </p:cNvPr>
          <p:cNvSpPr>
            <a:spLocks noGrp="1"/>
          </p:cNvSpPr>
          <p:nvPr>
            <p:ph idx="1" hasCustomPrompt="1"/>
          </p:nvPr>
        </p:nvSpPr>
        <p:spPr>
          <a:xfrm>
            <a:off x="838200" y="1839595"/>
            <a:ext cx="10515600" cy="4154488"/>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E977110C-4AA3-4101-B3BD-140B90AF99C9}"/>
              </a:ext>
            </a:extLst>
          </p:cNvPr>
          <p:cNvSpPr>
            <a:spLocks noGrp="1"/>
          </p:cNvSpPr>
          <p:nvPr>
            <p:ph type="dt" sz="half" idx="10"/>
          </p:nvPr>
        </p:nvSpPr>
        <p:spPr/>
        <p:txBody>
          <a:bodyPr rtlCol="0"/>
          <a:lstStyle>
            <a:lvl1pPr>
              <a:defRPr/>
            </a:lvl1pPr>
          </a:lstStyle>
          <a:p>
            <a:pPr rtl="0"/>
            <a:r>
              <a:rPr lang="nl-NL" noProof="0"/>
              <a:t>20XX</a:t>
            </a:r>
          </a:p>
        </p:txBody>
      </p:sp>
      <p:sp>
        <p:nvSpPr>
          <p:cNvPr id="5" name="Tijdelijke aanduiding voor voettekst 4">
            <a:extLst>
              <a:ext uri="{FF2B5EF4-FFF2-40B4-BE49-F238E27FC236}">
                <a16:creationId xmlns:a16="http://schemas.microsoft.com/office/drawing/2014/main" id="{4C50F189-4D8E-4DE6-8295-CF92FA8BFDEF}"/>
              </a:ext>
            </a:extLst>
          </p:cNvPr>
          <p:cNvSpPr>
            <a:spLocks noGrp="1"/>
          </p:cNvSpPr>
          <p:nvPr>
            <p:ph type="ftr" sz="quarter" idx="11"/>
          </p:nvPr>
        </p:nvSpPr>
        <p:spPr/>
        <p:txBody>
          <a:bodyPr rtlCol="0"/>
          <a:lstStyle/>
          <a:p>
            <a:pPr rtl="0"/>
            <a:endParaRPr lang="nl-NL" noProof="0" dirty="0"/>
          </a:p>
        </p:txBody>
      </p:sp>
      <p:sp>
        <p:nvSpPr>
          <p:cNvPr id="6" name="Tijdelijke aanduiding voor dianummer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rtlCol="0"/>
          <a:lstStyle/>
          <a:p>
            <a:pPr rtl="0"/>
            <a:fld id="{FF2BD96E-3838-45D2-9031-D3AF67C920A5}" type="slidenum">
              <a:rPr lang="nl-NL" noProof="0" smtClean="0"/>
              <a:t>‹#›</a:t>
            </a:fld>
            <a:endParaRPr lang="nl-NL" noProof="0"/>
          </a:p>
        </p:txBody>
      </p:sp>
    </p:spTree>
    <p:extLst>
      <p:ext uri="{BB962C8B-B14F-4D97-AF65-F5344CB8AC3E}">
        <p14:creationId xmlns:p14="http://schemas.microsoft.com/office/powerpoint/2010/main" val="637256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BA1826-1B3E-4E2E-8D6C-93BCEAA3D6C6}"/>
              </a:ext>
            </a:extLst>
          </p:cNvPr>
          <p:cNvSpPr>
            <a:spLocks noGrp="1"/>
          </p:cNvSpPr>
          <p:nvPr>
            <p:ph type="ctrTitle" hasCustomPrompt="1"/>
          </p:nvPr>
        </p:nvSpPr>
        <p:spPr>
          <a:xfrm>
            <a:off x="7324726" y="4217899"/>
            <a:ext cx="4079874" cy="1132373"/>
          </a:xfrm>
        </p:spPr>
        <p:txBody>
          <a:bodyPr rtlCol="0" anchor="t">
            <a:noAutofit/>
          </a:bodyPr>
          <a:lstStyle>
            <a:lvl1pPr algn="ctr">
              <a:defRPr sz="3200"/>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AAB5F0CE-1714-4650-9690-5676C06349A0}"/>
              </a:ext>
            </a:extLst>
          </p:cNvPr>
          <p:cNvSpPr>
            <a:spLocks noGrp="1"/>
          </p:cNvSpPr>
          <p:nvPr>
            <p:ph type="subTitle" idx="1" hasCustomPrompt="1"/>
          </p:nvPr>
        </p:nvSpPr>
        <p:spPr>
          <a:xfrm>
            <a:off x="7324726" y="1541995"/>
            <a:ext cx="4079874" cy="2457819"/>
          </a:xfrm>
        </p:spPr>
        <p:txBody>
          <a:bodyPr rtlCol="0" anchor="b">
            <a:normAutofit/>
          </a:bodyPr>
          <a:lstStyle>
            <a:lvl1pPr marL="0" indent="0" algn="ctr">
              <a:lnSpc>
                <a:spcPct val="125000"/>
              </a:lnSpc>
              <a:buNone/>
              <a:defRPr sz="32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
        <p:nvSpPr>
          <p:cNvPr id="43" name="Tijdelijke aanduiding voor afbeelding 42">
            <a:extLst>
              <a:ext uri="{FF2B5EF4-FFF2-40B4-BE49-F238E27FC236}">
                <a16:creationId xmlns:a16="http://schemas.microsoft.com/office/drawing/2014/main" id="{E0B6C055-B48A-412B-88B0-737289AC0BDB}"/>
              </a:ext>
            </a:extLst>
          </p:cNvPr>
          <p:cNvSpPr>
            <a:spLocks noGrp="1"/>
          </p:cNvSpPr>
          <p:nvPr>
            <p:ph type="pic" sz="quarter" idx="10"/>
          </p:nvPr>
        </p:nvSpPr>
        <p:spPr>
          <a:xfrm>
            <a:off x="539750" y="536575"/>
            <a:ext cx="2366963" cy="2760663"/>
          </a:xfrm>
        </p:spPr>
        <p:txBody>
          <a:bodyPr rtlCol="0"/>
          <a:lstStyle/>
          <a:p>
            <a:pPr rtl="0"/>
            <a:r>
              <a:rPr lang="en-US" noProof="0"/>
              <a:t>Click icon to add picture</a:t>
            </a:r>
            <a:endParaRPr lang="nl-NL" noProof="0"/>
          </a:p>
        </p:txBody>
      </p:sp>
      <p:sp>
        <p:nvSpPr>
          <p:cNvPr id="44" name="Tijdelijke aanduiding voor afbeelding 42">
            <a:extLst>
              <a:ext uri="{FF2B5EF4-FFF2-40B4-BE49-F238E27FC236}">
                <a16:creationId xmlns:a16="http://schemas.microsoft.com/office/drawing/2014/main" id="{AE13F241-D0A7-491D-81D3-CB6450291490}"/>
              </a:ext>
            </a:extLst>
          </p:cNvPr>
          <p:cNvSpPr>
            <a:spLocks noGrp="1"/>
          </p:cNvSpPr>
          <p:nvPr>
            <p:ph type="pic" sz="quarter" idx="11"/>
          </p:nvPr>
        </p:nvSpPr>
        <p:spPr>
          <a:xfrm>
            <a:off x="3174887" y="543842"/>
            <a:ext cx="2366963" cy="2760663"/>
          </a:xfrm>
        </p:spPr>
        <p:txBody>
          <a:bodyPr rtlCol="0"/>
          <a:lstStyle/>
          <a:p>
            <a:pPr rtl="0"/>
            <a:r>
              <a:rPr lang="en-US" noProof="0"/>
              <a:t>Click icon to add picture</a:t>
            </a:r>
            <a:endParaRPr lang="nl-NL" noProof="0"/>
          </a:p>
        </p:txBody>
      </p:sp>
      <p:sp>
        <p:nvSpPr>
          <p:cNvPr id="46" name="Tijdelijke aanduiding voor afbeelding 42">
            <a:extLst>
              <a:ext uri="{FF2B5EF4-FFF2-40B4-BE49-F238E27FC236}">
                <a16:creationId xmlns:a16="http://schemas.microsoft.com/office/drawing/2014/main" id="{DC189B8E-5A5B-400F-8F5F-63F61759E081}"/>
              </a:ext>
            </a:extLst>
          </p:cNvPr>
          <p:cNvSpPr>
            <a:spLocks noGrp="1"/>
          </p:cNvSpPr>
          <p:nvPr>
            <p:ph type="pic" sz="quarter" idx="12"/>
          </p:nvPr>
        </p:nvSpPr>
        <p:spPr>
          <a:xfrm>
            <a:off x="539642" y="3563566"/>
            <a:ext cx="2366963" cy="2760663"/>
          </a:xfrm>
        </p:spPr>
        <p:txBody>
          <a:bodyPr rtlCol="0"/>
          <a:lstStyle/>
          <a:p>
            <a:pPr rtl="0"/>
            <a:r>
              <a:rPr lang="en-US" noProof="0"/>
              <a:t>Click icon to add picture</a:t>
            </a:r>
            <a:endParaRPr lang="nl-NL" noProof="0"/>
          </a:p>
        </p:txBody>
      </p:sp>
      <p:sp>
        <p:nvSpPr>
          <p:cNvPr id="47" name="Tijdelijke aanduiding voor afbeelding 42">
            <a:extLst>
              <a:ext uri="{FF2B5EF4-FFF2-40B4-BE49-F238E27FC236}">
                <a16:creationId xmlns:a16="http://schemas.microsoft.com/office/drawing/2014/main" id="{07055732-D9B3-42AF-9ADA-0D1F8DC2D5FB}"/>
              </a:ext>
            </a:extLst>
          </p:cNvPr>
          <p:cNvSpPr>
            <a:spLocks noGrp="1"/>
          </p:cNvSpPr>
          <p:nvPr>
            <p:ph type="pic" sz="quarter" idx="13"/>
          </p:nvPr>
        </p:nvSpPr>
        <p:spPr>
          <a:xfrm>
            <a:off x="3174779" y="3570833"/>
            <a:ext cx="2366963" cy="2760663"/>
          </a:xfrm>
        </p:spPr>
        <p:txBody>
          <a:bodyPr rtlCol="0"/>
          <a:lstStyle/>
          <a:p>
            <a:pPr rtl="0"/>
            <a:r>
              <a:rPr lang="en-US" noProof="0"/>
              <a:t>Click icon to add picture</a:t>
            </a:r>
            <a:endParaRPr lang="nl-NL" noProof="0"/>
          </a:p>
        </p:txBody>
      </p:sp>
      <p:sp>
        <p:nvSpPr>
          <p:cNvPr id="28" name="Tijdelijke aanduiding voor datum 47">
            <a:extLst>
              <a:ext uri="{FF2B5EF4-FFF2-40B4-BE49-F238E27FC236}">
                <a16:creationId xmlns:a16="http://schemas.microsoft.com/office/drawing/2014/main" id="{5B51C357-082C-45A5-80C8-69FD4B94D329}"/>
              </a:ext>
            </a:extLst>
          </p:cNvPr>
          <p:cNvSpPr txBox="1">
            <a:spLocks/>
          </p:cNvSpPr>
          <p:nvPr userDrawn="1"/>
        </p:nvSpPr>
        <p:spPr>
          <a:xfrm>
            <a:off x="450000" y="6357168"/>
            <a:ext cx="1760150" cy="46166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000" kern="1200" cap="all" spc="2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nl-NL" noProof="0"/>
              <a:t>20XX</a:t>
            </a:r>
          </a:p>
        </p:txBody>
      </p:sp>
      <p:cxnSp>
        <p:nvCxnSpPr>
          <p:cNvPr id="18" name="Rechte verbindingslijn 17">
            <a:extLst>
              <a:ext uri="{FF2B5EF4-FFF2-40B4-BE49-F238E27FC236}">
                <a16:creationId xmlns:a16="http://schemas.microsoft.com/office/drawing/2014/main" id="{D7ED9792-4CB9-419E-9961-050A9E00E2FA}"/>
              </a:ext>
              <a:ext uri="{C183D7F6-B498-43B3-948B-1728B52AA6E4}">
                <adec:decorative xmlns:adec="http://schemas.microsoft.com/office/drawing/2017/decorative" val="1"/>
              </a:ext>
            </a:extLst>
          </p:cNvPr>
          <p:cNvCxnSpPr>
            <a:cxnSpLocks/>
          </p:cNvCxnSpPr>
          <p:nvPr userDrawn="1"/>
        </p:nvCxnSpPr>
        <p:spPr>
          <a:xfrm>
            <a:off x="6096000" y="540000"/>
            <a:ext cx="0" cy="577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9" name="Groep 18">
            <a:extLst>
              <a:ext uri="{FF2B5EF4-FFF2-40B4-BE49-F238E27FC236}">
                <a16:creationId xmlns:a16="http://schemas.microsoft.com/office/drawing/2014/main" id="{E1EC9E08-1228-4409-88CC-9D1927E83943}"/>
              </a:ext>
              <a:ext uri="{C183D7F6-B498-43B3-948B-1728B52AA6E4}">
                <adec:decorative xmlns:adec="http://schemas.microsoft.com/office/drawing/2017/decorative" val="1"/>
              </a:ext>
            </a:extLst>
          </p:cNvPr>
          <p:cNvGrpSpPr/>
          <p:nvPr userDrawn="1"/>
        </p:nvGrpSpPr>
        <p:grpSpPr>
          <a:xfrm rot="8100000" flipH="1">
            <a:off x="6674373" y="402322"/>
            <a:ext cx="641184" cy="1069728"/>
            <a:chOff x="6484111" y="2967038"/>
            <a:chExt cx="641184" cy="1069728"/>
          </a:xfrm>
        </p:grpSpPr>
        <p:grpSp>
          <p:nvGrpSpPr>
            <p:cNvPr id="20" name="Groep 19">
              <a:extLst>
                <a:ext uri="{FF2B5EF4-FFF2-40B4-BE49-F238E27FC236}">
                  <a16:creationId xmlns:a16="http://schemas.microsoft.com/office/drawing/2014/main" id="{0A892AB7-AE89-4F73-AE0D-3503473E251A}"/>
                </a:ext>
              </a:extLst>
            </p:cNvPr>
            <p:cNvGrpSpPr/>
            <p:nvPr/>
          </p:nvGrpSpPr>
          <p:grpSpPr>
            <a:xfrm>
              <a:off x="6808136" y="2967038"/>
              <a:ext cx="317159" cy="932400"/>
              <a:chOff x="6808136" y="2967038"/>
              <a:chExt cx="317159" cy="932400"/>
            </a:xfrm>
          </p:grpSpPr>
          <p:sp>
            <p:nvSpPr>
              <p:cNvPr id="25" name="Freeform 68">
                <a:extLst>
                  <a:ext uri="{FF2B5EF4-FFF2-40B4-BE49-F238E27FC236}">
                    <a16:creationId xmlns:a16="http://schemas.microsoft.com/office/drawing/2014/main" id="{734AFAA3-AA68-425A-834B-00F9D3690BA0}"/>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a:p>
            </p:txBody>
          </p:sp>
          <p:sp>
            <p:nvSpPr>
              <p:cNvPr id="26" name="Freeform 69">
                <a:extLst>
                  <a:ext uri="{FF2B5EF4-FFF2-40B4-BE49-F238E27FC236}">
                    <a16:creationId xmlns:a16="http://schemas.microsoft.com/office/drawing/2014/main" id="{36ED0F24-8619-4AED-A07A-D075DF2AF24B}"/>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a:p>
            </p:txBody>
          </p:sp>
          <p:sp>
            <p:nvSpPr>
              <p:cNvPr id="27" name="Line 70">
                <a:extLst>
                  <a:ext uri="{FF2B5EF4-FFF2-40B4-BE49-F238E27FC236}">
                    <a16:creationId xmlns:a16="http://schemas.microsoft.com/office/drawing/2014/main" id="{21E04150-0D06-4DFB-A73B-66DED0A5CFCB}"/>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nl-NL" noProof="0"/>
              </a:p>
            </p:txBody>
          </p:sp>
        </p:grpSp>
        <p:grpSp>
          <p:nvGrpSpPr>
            <p:cNvPr id="21" name="Groep 20">
              <a:extLst>
                <a:ext uri="{FF2B5EF4-FFF2-40B4-BE49-F238E27FC236}">
                  <a16:creationId xmlns:a16="http://schemas.microsoft.com/office/drawing/2014/main" id="{EA3C053E-6843-4D44-A64D-A37FD38410B0}"/>
                </a:ext>
              </a:extLst>
            </p:cNvPr>
            <p:cNvGrpSpPr/>
            <p:nvPr/>
          </p:nvGrpSpPr>
          <p:grpSpPr>
            <a:xfrm rot="18900000" flipH="1">
              <a:off x="6484111" y="3104366"/>
              <a:ext cx="317159" cy="932400"/>
              <a:chOff x="6808136" y="2967038"/>
              <a:chExt cx="317159" cy="932400"/>
            </a:xfrm>
          </p:grpSpPr>
          <p:sp>
            <p:nvSpPr>
              <p:cNvPr id="22" name="Freeform 68">
                <a:extLst>
                  <a:ext uri="{FF2B5EF4-FFF2-40B4-BE49-F238E27FC236}">
                    <a16:creationId xmlns:a16="http://schemas.microsoft.com/office/drawing/2014/main" id="{A84DD506-3B91-4CE4-AE62-8E2FCA17D931}"/>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a:p>
            </p:txBody>
          </p:sp>
          <p:sp>
            <p:nvSpPr>
              <p:cNvPr id="23" name="Freeform 69">
                <a:extLst>
                  <a:ext uri="{FF2B5EF4-FFF2-40B4-BE49-F238E27FC236}">
                    <a16:creationId xmlns:a16="http://schemas.microsoft.com/office/drawing/2014/main" id="{18C6659C-7CBF-419E-B2AB-53A6FBB4FFEA}"/>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a:p>
            </p:txBody>
          </p:sp>
          <p:sp>
            <p:nvSpPr>
              <p:cNvPr id="24" name="Line 70">
                <a:extLst>
                  <a:ext uri="{FF2B5EF4-FFF2-40B4-BE49-F238E27FC236}">
                    <a16:creationId xmlns:a16="http://schemas.microsoft.com/office/drawing/2014/main" id="{C7B1B371-3EFF-4F0E-8B44-1A397B69DDFB}"/>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nl-NL" noProof="0"/>
              </a:p>
            </p:txBody>
          </p:sp>
        </p:grpSp>
      </p:grpSp>
      <p:sp>
        <p:nvSpPr>
          <p:cNvPr id="29" name="Tijdelijke aanduiding voor voettekst 48">
            <a:extLst>
              <a:ext uri="{FF2B5EF4-FFF2-40B4-BE49-F238E27FC236}">
                <a16:creationId xmlns:a16="http://schemas.microsoft.com/office/drawing/2014/main" id="{B217CCF8-D1B0-4B96-AF9D-78BFAEE6D77D}"/>
              </a:ext>
            </a:extLst>
          </p:cNvPr>
          <p:cNvSpPr txBox="1">
            <a:spLocks/>
          </p:cNvSpPr>
          <p:nvPr userDrawn="1"/>
        </p:nvSpPr>
        <p:spPr>
          <a:xfrm>
            <a:off x="2754312" y="6357600"/>
            <a:ext cx="6683376" cy="460800"/>
          </a:xfrm>
          <a:prstGeom prst="rect">
            <a:avLst/>
          </a:prstGeom>
        </p:spPr>
        <p:txBody>
          <a:bodyPr vert="horz" lIns="91440" tIns="45720" rIns="91440" bIns="45720" rtlCol="0" anchor="ctr"/>
          <a:lstStyle>
            <a:defPPr>
              <a:defRPr lang="en-US"/>
            </a:defPPr>
            <a:lvl1pPr marL="0" algn="ctr" defTabSz="914400" rtl="0" eaLnBrk="1" latinLnBrk="0" hangingPunct="1">
              <a:defRPr sz="1000" kern="1200" cap="all" spc="3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nl-NL" noProof="0"/>
              <a:t>Voorbeeld van voettekst</a:t>
            </a:r>
          </a:p>
        </p:txBody>
      </p:sp>
      <p:grpSp>
        <p:nvGrpSpPr>
          <p:cNvPr id="30" name="Groep 29">
            <a:extLst>
              <a:ext uri="{FF2B5EF4-FFF2-40B4-BE49-F238E27FC236}">
                <a16:creationId xmlns:a16="http://schemas.microsoft.com/office/drawing/2014/main" id="{615108B9-F897-467F-809F-6A4A2AE7EA20}"/>
              </a:ext>
              <a:ext uri="{C183D7F6-B498-43B3-948B-1728B52AA6E4}">
                <adec:decorative xmlns:adec="http://schemas.microsoft.com/office/drawing/2017/decorative" val="1"/>
              </a:ext>
            </a:extLst>
          </p:cNvPr>
          <p:cNvGrpSpPr/>
          <p:nvPr userDrawn="1"/>
        </p:nvGrpSpPr>
        <p:grpSpPr>
          <a:xfrm rot="18900000" flipH="1">
            <a:off x="11020475" y="5368081"/>
            <a:ext cx="641184" cy="1069728"/>
            <a:chOff x="6484111" y="2967038"/>
            <a:chExt cx="641184" cy="1069728"/>
          </a:xfrm>
        </p:grpSpPr>
        <p:grpSp>
          <p:nvGrpSpPr>
            <p:cNvPr id="31" name="Groep 30">
              <a:extLst>
                <a:ext uri="{FF2B5EF4-FFF2-40B4-BE49-F238E27FC236}">
                  <a16:creationId xmlns:a16="http://schemas.microsoft.com/office/drawing/2014/main" id="{86413051-FD79-4060-A702-60F38BF4A35C}"/>
                </a:ext>
              </a:extLst>
            </p:cNvPr>
            <p:cNvGrpSpPr/>
            <p:nvPr/>
          </p:nvGrpSpPr>
          <p:grpSpPr>
            <a:xfrm>
              <a:off x="6808136" y="2967038"/>
              <a:ext cx="317159" cy="932400"/>
              <a:chOff x="6808136" y="2967038"/>
              <a:chExt cx="317159" cy="932400"/>
            </a:xfrm>
          </p:grpSpPr>
          <p:sp>
            <p:nvSpPr>
              <p:cNvPr id="36" name="Freeform 68">
                <a:extLst>
                  <a:ext uri="{FF2B5EF4-FFF2-40B4-BE49-F238E27FC236}">
                    <a16:creationId xmlns:a16="http://schemas.microsoft.com/office/drawing/2014/main" id="{B764F2D9-1B19-42EA-9AF0-6050DDABAA0D}"/>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a:p>
            </p:txBody>
          </p:sp>
          <p:sp>
            <p:nvSpPr>
              <p:cNvPr id="37" name="Freeform 69">
                <a:extLst>
                  <a:ext uri="{FF2B5EF4-FFF2-40B4-BE49-F238E27FC236}">
                    <a16:creationId xmlns:a16="http://schemas.microsoft.com/office/drawing/2014/main" id="{557F4B3F-3926-4C1D-ABBF-B2380987179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a:p>
            </p:txBody>
          </p:sp>
          <p:sp>
            <p:nvSpPr>
              <p:cNvPr id="38" name="Line 70">
                <a:extLst>
                  <a:ext uri="{FF2B5EF4-FFF2-40B4-BE49-F238E27FC236}">
                    <a16:creationId xmlns:a16="http://schemas.microsoft.com/office/drawing/2014/main" id="{81E74331-4EEB-49F8-912F-1DF74636E772}"/>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nl-NL" noProof="0"/>
              </a:p>
            </p:txBody>
          </p:sp>
        </p:grpSp>
        <p:grpSp>
          <p:nvGrpSpPr>
            <p:cNvPr id="32" name="Groep 31">
              <a:extLst>
                <a:ext uri="{FF2B5EF4-FFF2-40B4-BE49-F238E27FC236}">
                  <a16:creationId xmlns:a16="http://schemas.microsoft.com/office/drawing/2014/main" id="{E88BEEF7-57D3-43D4-9EBA-6948ED40B433}"/>
                </a:ext>
              </a:extLst>
            </p:cNvPr>
            <p:cNvGrpSpPr/>
            <p:nvPr/>
          </p:nvGrpSpPr>
          <p:grpSpPr>
            <a:xfrm rot="18900000" flipH="1">
              <a:off x="6484111" y="3104366"/>
              <a:ext cx="317159" cy="932400"/>
              <a:chOff x="6808136" y="2967038"/>
              <a:chExt cx="317159" cy="932400"/>
            </a:xfrm>
          </p:grpSpPr>
          <p:sp>
            <p:nvSpPr>
              <p:cNvPr id="33" name="Freeform 68">
                <a:extLst>
                  <a:ext uri="{FF2B5EF4-FFF2-40B4-BE49-F238E27FC236}">
                    <a16:creationId xmlns:a16="http://schemas.microsoft.com/office/drawing/2014/main" id="{0CD7B047-B489-4D5B-9C32-1BA667136A12}"/>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a:p>
            </p:txBody>
          </p:sp>
          <p:sp>
            <p:nvSpPr>
              <p:cNvPr id="34" name="Freeform 69">
                <a:extLst>
                  <a:ext uri="{FF2B5EF4-FFF2-40B4-BE49-F238E27FC236}">
                    <a16:creationId xmlns:a16="http://schemas.microsoft.com/office/drawing/2014/main" id="{2B703141-C1B3-4AFF-991F-D77B298AE8B4}"/>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nl-NL" noProof="0"/>
              </a:p>
            </p:txBody>
          </p:sp>
          <p:sp>
            <p:nvSpPr>
              <p:cNvPr id="35" name="Line 70">
                <a:extLst>
                  <a:ext uri="{FF2B5EF4-FFF2-40B4-BE49-F238E27FC236}">
                    <a16:creationId xmlns:a16="http://schemas.microsoft.com/office/drawing/2014/main" id="{FEEBB32D-FA5C-432C-B55F-1F74A4D13F17}"/>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nl-NL" noProof="0"/>
              </a:p>
            </p:txBody>
          </p:sp>
        </p:grpSp>
      </p:grpSp>
      <p:sp>
        <p:nvSpPr>
          <p:cNvPr id="39" name="Tijdelijke aanduiding voor dianummer 49">
            <a:extLst>
              <a:ext uri="{FF2B5EF4-FFF2-40B4-BE49-F238E27FC236}">
                <a16:creationId xmlns:a16="http://schemas.microsoft.com/office/drawing/2014/main" id="{FAE9A1BE-DDB9-4362-A4F6-BE1A07DBF6F1}"/>
              </a:ext>
            </a:extLst>
          </p:cNvPr>
          <p:cNvSpPr txBox="1">
            <a:spLocks/>
          </p:cNvSpPr>
          <p:nvPr userDrawn="1"/>
        </p:nvSpPr>
        <p:spPr>
          <a:xfrm>
            <a:off x="9982800" y="6357600"/>
            <a:ext cx="1760150" cy="46080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spc="2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D39607A7-8386-47DB-8578-DDEDD194E5D4}" type="slidenum">
              <a:rPr lang="nl-NL" noProof="0" smtClean="0"/>
              <a:pPr rtl="0"/>
              <a:t>‹#›</a:t>
            </a:fld>
            <a:endParaRPr lang="nl-NL" noProof="0"/>
          </a:p>
        </p:txBody>
      </p:sp>
    </p:spTree>
    <p:extLst>
      <p:ext uri="{BB962C8B-B14F-4D97-AF65-F5344CB8AC3E}">
        <p14:creationId xmlns:p14="http://schemas.microsoft.com/office/powerpoint/2010/main" val="1283764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3B6B0-54DE-4F2D-84DD-D06CD3B117B4}"/>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14" name="Tijdelijke aanduiding voor afbeelding 13">
            <a:extLst>
              <a:ext uri="{FF2B5EF4-FFF2-40B4-BE49-F238E27FC236}">
                <a16:creationId xmlns:a16="http://schemas.microsoft.com/office/drawing/2014/main" id="{BC50FC60-9736-40BD-8EF0-51BD04771675}"/>
              </a:ext>
            </a:extLst>
          </p:cNvPr>
          <p:cNvSpPr>
            <a:spLocks noGrp="1"/>
          </p:cNvSpPr>
          <p:nvPr>
            <p:ph type="pic" sz="quarter" idx="13"/>
          </p:nvPr>
        </p:nvSpPr>
        <p:spPr>
          <a:xfrm>
            <a:off x="1166813" y="2479675"/>
            <a:ext cx="1587500" cy="2330450"/>
          </a:xfrm>
        </p:spPr>
        <p:txBody>
          <a:bodyPr rtlCol="0"/>
          <a:lstStyle/>
          <a:p>
            <a:pPr rtl="0"/>
            <a:r>
              <a:rPr lang="en-US" noProof="0"/>
              <a:t>Click icon to add picture</a:t>
            </a:r>
            <a:endParaRPr lang="nl-NL" noProof="0"/>
          </a:p>
        </p:txBody>
      </p:sp>
      <p:sp>
        <p:nvSpPr>
          <p:cNvPr id="15" name="Tijdelijke aanduiding voor afbeelding 13">
            <a:extLst>
              <a:ext uri="{FF2B5EF4-FFF2-40B4-BE49-F238E27FC236}">
                <a16:creationId xmlns:a16="http://schemas.microsoft.com/office/drawing/2014/main" id="{7D564077-E600-44C8-B691-00C1C3ECC1C6}"/>
              </a:ext>
            </a:extLst>
          </p:cNvPr>
          <p:cNvSpPr>
            <a:spLocks noGrp="1"/>
          </p:cNvSpPr>
          <p:nvPr>
            <p:ph type="pic" sz="quarter" idx="14"/>
          </p:nvPr>
        </p:nvSpPr>
        <p:spPr>
          <a:xfrm>
            <a:off x="3228885" y="2479675"/>
            <a:ext cx="1587500" cy="2330450"/>
          </a:xfrm>
        </p:spPr>
        <p:txBody>
          <a:bodyPr rtlCol="0"/>
          <a:lstStyle/>
          <a:p>
            <a:pPr rtl="0"/>
            <a:r>
              <a:rPr lang="en-US" noProof="0"/>
              <a:t>Click icon to add picture</a:t>
            </a:r>
            <a:endParaRPr lang="nl-NL" noProof="0"/>
          </a:p>
        </p:txBody>
      </p:sp>
      <p:sp>
        <p:nvSpPr>
          <p:cNvPr id="16" name="Tijdelijke aanduiding voor afbeelding 13">
            <a:extLst>
              <a:ext uri="{FF2B5EF4-FFF2-40B4-BE49-F238E27FC236}">
                <a16:creationId xmlns:a16="http://schemas.microsoft.com/office/drawing/2014/main" id="{5EF6670B-24A6-4EC1-AB19-83414A6BFC81}"/>
              </a:ext>
            </a:extLst>
          </p:cNvPr>
          <p:cNvSpPr>
            <a:spLocks noGrp="1"/>
          </p:cNvSpPr>
          <p:nvPr>
            <p:ph type="pic" sz="quarter" idx="15"/>
          </p:nvPr>
        </p:nvSpPr>
        <p:spPr>
          <a:xfrm>
            <a:off x="5302249" y="2479675"/>
            <a:ext cx="1587500" cy="2330450"/>
          </a:xfrm>
        </p:spPr>
        <p:txBody>
          <a:bodyPr rtlCol="0"/>
          <a:lstStyle/>
          <a:p>
            <a:pPr rtl="0"/>
            <a:r>
              <a:rPr lang="en-US" noProof="0"/>
              <a:t>Click icon to add picture</a:t>
            </a:r>
            <a:endParaRPr lang="nl-NL" noProof="0"/>
          </a:p>
        </p:txBody>
      </p:sp>
      <p:sp>
        <p:nvSpPr>
          <p:cNvPr id="17" name="Tijdelijke aanduiding voor afbeelding 13">
            <a:extLst>
              <a:ext uri="{FF2B5EF4-FFF2-40B4-BE49-F238E27FC236}">
                <a16:creationId xmlns:a16="http://schemas.microsoft.com/office/drawing/2014/main" id="{DCE770BA-A562-4780-AEC9-94BC0C7C53FA}"/>
              </a:ext>
            </a:extLst>
          </p:cNvPr>
          <p:cNvSpPr>
            <a:spLocks noGrp="1"/>
          </p:cNvSpPr>
          <p:nvPr>
            <p:ph type="pic" sz="quarter" idx="16"/>
          </p:nvPr>
        </p:nvSpPr>
        <p:spPr>
          <a:xfrm>
            <a:off x="7364764" y="2479675"/>
            <a:ext cx="1587500" cy="2330450"/>
          </a:xfrm>
        </p:spPr>
        <p:txBody>
          <a:bodyPr rtlCol="0"/>
          <a:lstStyle/>
          <a:p>
            <a:pPr rtl="0"/>
            <a:r>
              <a:rPr lang="en-US" noProof="0"/>
              <a:t>Click icon to add picture</a:t>
            </a:r>
            <a:endParaRPr lang="nl-NL" noProof="0"/>
          </a:p>
        </p:txBody>
      </p:sp>
      <p:sp>
        <p:nvSpPr>
          <p:cNvPr id="18" name="Tijdelijke aanduiding voor afbeelding 13">
            <a:extLst>
              <a:ext uri="{FF2B5EF4-FFF2-40B4-BE49-F238E27FC236}">
                <a16:creationId xmlns:a16="http://schemas.microsoft.com/office/drawing/2014/main" id="{C627DB31-AE80-40F1-A5C7-E1FBE1521BD4}"/>
              </a:ext>
            </a:extLst>
          </p:cNvPr>
          <p:cNvSpPr>
            <a:spLocks noGrp="1"/>
          </p:cNvSpPr>
          <p:nvPr>
            <p:ph type="pic" sz="quarter" idx="17"/>
          </p:nvPr>
        </p:nvSpPr>
        <p:spPr>
          <a:xfrm>
            <a:off x="9437688" y="2479675"/>
            <a:ext cx="1587500" cy="2330450"/>
          </a:xfrm>
        </p:spPr>
        <p:txBody>
          <a:bodyPr rtlCol="0"/>
          <a:lstStyle/>
          <a:p>
            <a:pPr rtl="0"/>
            <a:r>
              <a:rPr lang="en-US" noProof="0"/>
              <a:t>Click icon to add picture</a:t>
            </a:r>
            <a:endParaRPr lang="nl-NL" noProof="0"/>
          </a:p>
        </p:txBody>
      </p:sp>
      <p:cxnSp>
        <p:nvCxnSpPr>
          <p:cNvPr id="11" name="Rechte verbindingslijn 10">
            <a:extLst>
              <a:ext uri="{FF2B5EF4-FFF2-40B4-BE49-F238E27FC236}">
                <a16:creationId xmlns:a16="http://schemas.microsoft.com/office/drawing/2014/main" id="{CDA79604-04BA-44C3-8188-694F8E9C2360}"/>
              </a:ext>
              <a:ext uri="{C183D7F6-B498-43B3-948B-1728B52AA6E4}">
                <adec:decorative xmlns:adec="http://schemas.microsoft.com/office/drawing/2017/decorative" val="1"/>
              </a:ext>
            </a:extLst>
          </p:cNvPr>
          <p:cNvCxnSpPr>
            <a:cxnSpLocks/>
          </p:cNvCxnSpPr>
          <p:nvPr userDrawn="1"/>
        </p:nvCxnSpPr>
        <p:spPr>
          <a:xfrm>
            <a:off x="5826000" y="1911592"/>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9" name="Tijdelijke aanduiding voor tekst 27">
            <a:extLst>
              <a:ext uri="{FF2B5EF4-FFF2-40B4-BE49-F238E27FC236}">
                <a16:creationId xmlns:a16="http://schemas.microsoft.com/office/drawing/2014/main" id="{325542BB-A1DE-421A-898F-007CCBCC1040}"/>
              </a:ext>
            </a:extLst>
          </p:cNvPr>
          <p:cNvSpPr>
            <a:spLocks noGrp="1"/>
          </p:cNvSpPr>
          <p:nvPr>
            <p:ph type="body" sz="quarter" idx="18" hasCustomPrompt="1"/>
          </p:nvPr>
        </p:nvSpPr>
        <p:spPr>
          <a:xfrm>
            <a:off x="1166813" y="5094555"/>
            <a:ext cx="1587499" cy="350292"/>
          </a:xfrm>
        </p:spPr>
        <p:txBody>
          <a:bodyPr rtlCol="0" anchor="ctr">
            <a:noAutofit/>
          </a:bodyPr>
          <a:lstStyle>
            <a:lvl1pPr marL="0" indent="0" algn="ctr">
              <a:buNone/>
              <a:defRPr lang="en-US" sz="1600" kern="1200" dirty="0" smtClean="0">
                <a:solidFill>
                  <a:schemeClr val="tx1"/>
                </a:solidFill>
                <a:latin typeface="+mn-lt"/>
                <a:ea typeface="+mn-ea"/>
                <a:cs typeface="+mn-cs"/>
              </a:defRPr>
            </a:lvl1pPr>
            <a:lvl2pPr marL="0" indent="0">
              <a:buNone/>
              <a:defRPr/>
            </a:lvl2pPr>
          </a:lstStyle>
          <a:p>
            <a:pPr lvl="0" rtl="0"/>
            <a:r>
              <a:rPr lang="nl-NL" noProof="0"/>
              <a:t>Klik om te bewerken</a:t>
            </a:r>
          </a:p>
        </p:txBody>
      </p:sp>
      <p:sp>
        <p:nvSpPr>
          <p:cNvPr id="20" name="Tijdelijke aanduiding voor tekst 27">
            <a:extLst>
              <a:ext uri="{FF2B5EF4-FFF2-40B4-BE49-F238E27FC236}">
                <a16:creationId xmlns:a16="http://schemas.microsoft.com/office/drawing/2014/main" id="{95E87339-255E-4557-9768-A292ED25DBA8}"/>
              </a:ext>
            </a:extLst>
          </p:cNvPr>
          <p:cNvSpPr>
            <a:spLocks noGrp="1"/>
          </p:cNvSpPr>
          <p:nvPr>
            <p:ph type="body" sz="quarter" idx="19" hasCustomPrompt="1"/>
          </p:nvPr>
        </p:nvSpPr>
        <p:spPr>
          <a:xfrm>
            <a:off x="1166813" y="5371723"/>
            <a:ext cx="1587499" cy="350292"/>
          </a:xfrm>
        </p:spPr>
        <p:txBody>
          <a:bodyPr rtlCol="0">
            <a:noAutofit/>
          </a:bodyPr>
          <a:lstStyle>
            <a:lvl1pPr marL="0" indent="0" algn="ctr">
              <a:buNone/>
              <a:defRPr lang="en-US" sz="1200" kern="1200" dirty="0" smtClean="0">
                <a:solidFill>
                  <a:schemeClr val="tx1"/>
                </a:solidFill>
                <a:latin typeface="+mn-lt"/>
                <a:ea typeface="+mn-ea"/>
                <a:cs typeface="+mn-cs"/>
              </a:defRPr>
            </a:lvl1pPr>
            <a:lvl2pPr marL="0" indent="0">
              <a:buNone/>
              <a:defRPr/>
            </a:lvl2pPr>
          </a:lstStyle>
          <a:p>
            <a:pPr lvl="0" rtl="0"/>
            <a:r>
              <a:rPr lang="nl-NL" noProof="0"/>
              <a:t>Klik om te bewerken</a:t>
            </a:r>
          </a:p>
        </p:txBody>
      </p:sp>
      <p:sp>
        <p:nvSpPr>
          <p:cNvPr id="21" name="Tijdelijke aanduiding voor tekst 27">
            <a:extLst>
              <a:ext uri="{FF2B5EF4-FFF2-40B4-BE49-F238E27FC236}">
                <a16:creationId xmlns:a16="http://schemas.microsoft.com/office/drawing/2014/main" id="{969EC781-370F-41FC-AD76-0728B465E512}"/>
              </a:ext>
            </a:extLst>
          </p:cNvPr>
          <p:cNvSpPr>
            <a:spLocks noGrp="1"/>
          </p:cNvSpPr>
          <p:nvPr>
            <p:ph type="body" sz="quarter" idx="20" hasCustomPrompt="1"/>
          </p:nvPr>
        </p:nvSpPr>
        <p:spPr>
          <a:xfrm>
            <a:off x="3228885" y="5094555"/>
            <a:ext cx="1587499" cy="350292"/>
          </a:xfrm>
        </p:spPr>
        <p:txBody>
          <a:bodyPr rtlCol="0" anchor="ctr">
            <a:noAutofit/>
          </a:bodyPr>
          <a:lstStyle>
            <a:lvl1pPr marL="0" indent="0" algn="ctr">
              <a:buNone/>
              <a:defRPr lang="en-US" sz="1600" kern="1200" dirty="0" smtClean="0">
                <a:solidFill>
                  <a:schemeClr val="tx1"/>
                </a:solidFill>
                <a:latin typeface="+mn-lt"/>
                <a:ea typeface="+mn-ea"/>
                <a:cs typeface="+mn-cs"/>
              </a:defRPr>
            </a:lvl1pPr>
            <a:lvl2pPr marL="0" indent="0">
              <a:buNone/>
              <a:defRPr/>
            </a:lvl2pPr>
          </a:lstStyle>
          <a:p>
            <a:pPr lvl="0" rtl="0"/>
            <a:r>
              <a:rPr lang="nl-NL" noProof="0"/>
              <a:t>Klik om te bewerken</a:t>
            </a:r>
          </a:p>
        </p:txBody>
      </p:sp>
      <p:sp>
        <p:nvSpPr>
          <p:cNvPr id="22" name="Tijdelijke aanduiding voor tekst 27">
            <a:extLst>
              <a:ext uri="{FF2B5EF4-FFF2-40B4-BE49-F238E27FC236}">
                <a16:creationId xmlns:a16="http://schemas.microsoft.com/office/drawing/2014/main" id="{50C960BB-D9A3-417D-87D9-E93363FB5850}"/>
              </a:ext>
            </a:extLst>
          </p:cNvPr>
          <p:cNvSpPr>
            <a:spLocks noGrp="1"/>
          </p:cNvSpPr>
          <p:nvPr>
            <p:ph type="body" sz="quarter" idx="21" hasCustomPrompt="1"/>
          </p:nvPr>
        </p:nvSpPr>
        <p:spPr>
          <a:xfrm>
            <a:off x="3228885" y="5371723"/>
            <a:ext cx="1587499" cy="350292"/>
          </a:xfrm>
        </p:spPr>
        <p:txBody>
          <a:bodyPr rtlCol="0">
            <a:noAutofit/>
          </a:bodyPr>
          <a:lstStyle>
            <a:lvl1pPr marL="0" indent="0" algn="ctr">
              <a:buNone/>
              <a:defRPr lang="en-US" sz="1200" kern="1200" dirty="0" smtClean="0">
                <a:solidFill>
                  <a:schemeClr val="tx1"/>
                </a:solidFill>
                <a:latin typeface="+mn-lt"/>
                <a:ea typeface="+mn-ea"/>
                <a:cs typeface="+mn-cs"/>
              </a:defRPr>
            </a:lvl1pPr>
            <a:lvl2pPr marL="0" indent="0">
              <a:buNone/>
              <a:defRPr/>
            </a:lvl2pPr>
          </a:lstStyle>
          <a:p>
            <a:pPr lvl="0" rtl="0"/>
            <a:r>
              <a:rPr lang="nl-NL" noProof="0"/>
              <a:t>Klik om te bewerken</a:t>
            </a:r>
          </a:p>
        </p:txBody>
      </p:sp>
      <p:sp>
        <p:nvSpPr>
          <p:cNvPr id="23" name="Tijdelijke aanduiding voor tekst 27">
            <a:extLst>
              <a:ext uri="{FF2B5EF4-FFF2-40B4-BE49-F238E27FC236}">
                <a16:creationId xmlns:a16="http://schemas.microsoft.com/office/drawing/2014/main" id="{714B566C-453D-4E47-8BE0-2EF7145AD3AF}"/>
              </a:ext>
            </a:extLst>
          </p:cNvPr>
          <p:cNvSpPr>
            <a:spLocks noGrp="1"/>
          </p:cNvSpPr>
          <p:nvPr>
            <p:ph type="body" sz="quarter" idx="22" hasCustomPrompt="1"/>
          </p:nvPr>
        </p:nvSpPr>
        <p:spPr>
          <a:xfrm>
            <a:off x="5302249" y="5094555"/>
            <a:ext cx="1587499" cy="350292"/>
          </a:xfrm>
        </p:spPr>
        <p:txBody>
          <a:bodyPr rtlCol="0" anchor="ctr">
            <a:noAutofit/>
          </a:bodyPr>
          <a:lstStyle>
            <a:lvl1pPr marL="0" indent="0" algn="ctr">
              <a:buNone/>
              <a:defRPr lang="en-US" sz="1600" kern="1200" dirty="0" smtClean="0">
                <a:solidFill>
                  <a:schemeClr val="tx1"/>
                </a:solidFill>
                <a:latin typeface="+mn-lt"/>
                <a:ea typeface="+mn-ea"/>
                <a:cs typeface="+mn-cs"/>
              </a:defRPr>
            </a:lvl1pPr>
            <a:lvl2pPr marL="0" indent="0">
              <a:buNone/>
              <a:defRPr/>
            </a:lvl2pPr>
          </a:lstStyle>
          <a:p>
            <a:pPr lvl="0" rtl="0"/>
            <a:r>
              <a:rPr lang="nl-NL" noProof="0"/>
              <a:t>Klik om te bewerken</a:t>
            </a:r>
          </a:p>
        </p:txBody>
      </p:sp>
      <p:sp>
        <p:nvSpPr>
          <p:cNvPr id="24" name="Tijdelijke aanduiding voor tekst 27">
            <a:extLst>
              <a:ext uri="{FF2B5EF4-FFF2-40B4-BE49-F238E27FC236}">
                <a16:creationId xmlns:a16="http://schemas.microsoft.com/office/drawing/2014/main" id="{8C9D423F-AE1B-476A-AC7E-F34CE6ABFA31}"/>
              </a:ext>
            </a:extLst>
          </p:cNvPr>
          <p:cNvSpPr>
            <a:spLocks noGrp="1"/>
          </p:cNvSpPr>
          <p:nvPr>
            <p:ph type="body" sz="quarter" idx="23" hasCustomPrompt="1"/>
          </p:nvPr>
        </p:nvSpPr>
        <p:spPr>
          <a:xfrm>
            <a:off x="5302249" y="5371723"/>
            <a:ext cx="1587499" cy="350292"/>
          </a:xfrm>
        </p:spPr>
        <p:txBody>
          <a:bodyPr rtlCol="0">
            <a:noAutofit/>
          </a:bodyPr>
          <a:lstStyle>
            <a:lvl1pPr marL="0" indent="0" algn="ctr">
              <a:buNone/>
              <a:defRPr lang="en-US" sz="1200" kern="1200" dirty="0" smtClean="0">
                <a:solidFill>
                  <a:schemeClr val="tx1"/>
                </a:solidFill>
                <a:latin typeface="+mn-lt"/>
                <a:ea typeface="+mn-ea"/>
                <a:cs typeface="+mn-cs"/>
              </a:defRPr>
            </a:lvl1pPr>
            <a:lvl2pPr marL="0" indent="0">
              <a:buNone/>
              <a:defRPr/>
            </a:lvl2pPr>
          </a:lstStyle>
          <a:p>
            <a:pPr lvl="0" rtl="0"/>
            <a:r>
              <a:rPr lang="nl-NL" noProof="0"/>
              <a:t>Klik om te bewerken</a:t>
            </a:r>
          </a:p>
        </p:txBody>
      </p:sp>
      <p:sp>
        <p:nvSpPr>
          <p:cNvPr id="25" name="Tijdelijke aanduiding voor tekst 27">
            <a:extLst>
              <a:ext uri="{FF2B5EF4-FFF2-40B4-BE49-F238E27FC236}">
                <a16:creationId xmlns:a16="http://schemas.microsoft.com/office/drawing/2014/main" id="{F25DCDC4-ECAE-47AB-8ED3-07D8D33BF181}"/>
              </a:ext>
            </a:extLst>
          </p:cNvPr>
          <p:cNvSpPr>
            <a:spLocks noGrp="1"/>
          </p:cNvSpPr>
          <p:nvPr>
            <p:ph type="body" sz="quarter" idx="24" hasCustomPrompt="1"/>
          </p:nvPr>
        </p:nvSpPr>
        <p:spPr>
          <a:xfrm>
            <a:off x="7364765" y="5094555"/>
            <a:ext cx="1587499" cy="350292"/>
          </a:xfrm>
        </p:spPr>
        <p:txBody>
          <a:bodyPr rtlCol="0" anchor="ctr">
            <a:noAutofit/>
          </a:bodyPr>
          <a:lstStyle>
            <a:lvl1pPr marL="0" indent="0" algn="ctr">
              <a:buNone/>
              <a:defRPr lang="en-US" sz="1600" kern="1200" dirty="0" smtClean="0">
                <a:solidFill>
                  <a:schemeClr val="tx1"/>
                </a:solidFill>
                <a:latin typeface="+mn-lt"/>
                <a:ea typeface="+mn-ea"/>
                <a:cs typeface="+mn-cs"/>
              </a:defRPr>
            </a:lvl1pPr>
            <a:lvl2pPr marL="0" indent="0">
              <a:buNone/>
              <a:defRPr/>
            </a:lvl2pPr>
          </a:lstStyle>
          <a:p>
            <a:pPr lvl="0" rtl="0"/>
            <a:r>
              <a:rPr lang="nl-NL" noProof="0"/>
              <a:t>Klik om te bewerken</a:t>
            </a:r>
          </a:p>
        </p:txBody>
      </p:sp>
      <p:sp>
        <p:nvSpPr>
          <p:cNvPr id="26" name="Tijdelijke aanduiding voor tekst 27">
            <a:extLst>
              <a:ext uri="{FF2B5EF4-FFF2-40B4-BE49-F238E27FC236}">
                <a16:creationId xmlns:a16="http://schemas.microsoft.com/office/drawing/2014/main" id="{1A7D8398-681A-475F-9624-02EFB0099D50}"/>
              </a:ext>
            </a:extLst>
          </p:cNvPr>
          <p:cNvSpPr>
            <a:spLocks noGrp="1"/>
          </p:cNvSpPr>
          <p:nvPr>
            <p:ph type="body" sz="quarter" idx="25" hasCustomPrompt="1"/>
          </p:nvPr>
        </p:nvSpPr>
        <p:spPr>
          <a:xfrm>
            <a:off x="7364765" y="5371723"/>
            <a:ext cx="1587499" cy="350292"/>
          </a:xfrm>
        </p:spPr>
        <p:txBody>
          <a:bodyPr rtlCol="0">
            <a:noAutofit/>
          </a:bodyPr>
          <a:lstStyle>
            <a:lvl1pPr marL="0" indent="0" algn="ctr">
              <a:buNone/>
              <a:defRPr lang="en-US" sz="1200" kern="1200" dirty="0" smtClean="0">
                <a:solidFill>
                  <a:schemeClr val="tx1"/>
                </a:solidFill>
                <a:latin typeface="+mn-lt"/>
                <a:ea typeface="+mn-ea"/>
                <a:cs typeface="+mn-cs"/>
              </a:defRPr>
            </a:lvl1pPr>
            <a:lvl2pPr marL="0" indent="0">
              <a:buNone/>
              <a:defRPr/>
            </a:lvl2pPr>
          </a:lstStyle>
          <a:p>
            <a:pPr lvl="0" rtl="0"/>
            <a:r>
              <a:rPr lang="nl-NL" noProof="0"/>
              <a:t>Klik om te bewerken</a:t>
            </a:r>
          </a:p>
        </p:txBody>
      </p:sp>
      <p:sp>
        <p:nvSpPr>
          <p:cNvPr id="27" name="Tijdelijke aanduiding voor tekst 27">
            <a:extLst>
              <a:ext uri="{FF2B5EF4-FFF2-40B4-BE49-F238E27FC236}">
                <a16:creationId xmlns:a16="http://schemas.microsoft.com/office/drawing/2014/main" id="{9692C358-06E1-468E-90F8-9F5F3918233E}"/>
              </a:ext>
            </a:extLst>
          </p:cNvPr>
          <p:cNvSpPr>
            <a:spLocks noGrp="1"/>
          </p:cNvSpPr>
          <p:nvPr>
            <p:ph type="body" sz="quarter" idx="26" hasCustomPrompt="1"/>
          </p:nvPr>
        </p:nvSpPr>
        <p:spPr>
          <a:xfrm>
            <a:off x="9437688" y="5094555"/>
            <a:ext cx="1587499" cy="350292"/>
          </a:xfrm>
        </p:spPr>
        <p:txBody>
          <a:bodyPr rtlCol="0" anchor="ctr">
            <a:noAutofit/>
          </a:bodyPr>
          <a:lstStyle>
            <a:lvl1pPr marL="0" indent="0" algn="ctr">
              <a:buNone/>
              <a:defRPr lang="en-US" sz="1600" kern="1200" dirty="0" smtClean="0">
                <a:solidFill>
                  <a:schemeClr val="tx1"/>
                </a:solidFill>
                <a:latin typeface="+mn-lt"/>
                <a:ea typeface="+mn-ea"/>
                <a:cs typeface="+mn-cs"/>
              </a:defRPr>
            </a:lvl1pPr>
            <a:lvl2pPr marL="0" indent="0">
              <a:buNone/>
              <a:defRPr/>
            </a:lvl2pPr>
          </a:lstStyle>
          <a:p>
            <a:pPr lvl="0" rtl="0"/>
            <a:r>
              <a:rPr lang="nl-NL" noProof="0"/>
              <a:t>Klik om te bewerken</a:t>
            </a:r>
          </a:p>
        </p:txBody>
      </p:sp>
      <p:sp>
        <p:nvSpPr>
          <p:cNvPr id="28" name="Tijdelijke aanduiding voor tekst 27">
            <a:extLst>
              <a:ext uri="{FF2B5EF4-FFF2-40B4-BE49-F238E27FC236}">
                <a16:creationId xmlns:a16="http://schemas.microsoft.com/office/drawing/2014/main" id="{2167CC03-B865-47EB-83C3-CA5CDC584C0F}"/>
              </a:ext>
            </a:extLst>
          </p:cNvPr>
          <p:cNvSpPr>
            <a:spLocks noGrp="1"/>
          </p:cNvSpPr>
          <p:nvPr>
            <p:ph type="body" sz="quarter" idx="27" hasCustomPrompt="1"/>
          </p:nvPr>
        </p:nvSpPr>
        <p:spPr>
          <a:xfrm>
            <a:off x="9437688" y="5371723"/>
            <a:ext cx="1587499" cy="350292"/>
          </a:xfrm>
        </p:spPr>
        <p:txBody>
          <a:bodyPr rtlCol="0">
            <a:noAutofit/>
          </a:bodyPr>
          <a:lstStyle>
            <a:lvl1pPr marL="0" indent="0" algn="ctr">
              <a:buNone/>
              <a:defRPr lang="en-US" sz="1200" kern="1200" dirty="0" smtClean="0">
                <a:solidFill>
                  <a:schemeClr val="tx1"/>
                </a:solidFill>
                <a:latin typeface="+mn-lt"/>
                <a:ea typeface="+mn-ea"/>
                <a:cs typeface="+mn-cs"/>
              </a:defRPr>
            </a:lvl1pPr>
            <a:lvl2pPr marL="0" indent="0">
              <a:buNone/>
              <a:defRPr/>
            </a:lvl2pPr>
          </a:lstStyle>
          <a:p>
            <a:pPr lvl="0" rtl="0"/>
            <a:r>
              <a:rPr lang="nl-NL" noProof="0"/>
              <a:t>Klik om te bewerken</a:t>
            </a:r>
          </a:p>
        </p:txBody>
      </p:sp>
      <p:sp>
        <p:nvSpPr>
          <p:cNvPr id="3" name="Tijdelijke aanduiding voor datum 2">
            <a:extLst>
              <a:ext uri="{FF2B5EF4-FFF2-40B4-BE49-F238E27FC236}">
                <a16:creationId xmlns:a16="http://schemas.microsoft.com/office/drawing/2014/main" id="{AEFFE053-BB16-4940-B248-2D496BB29975}"/>
              </a:ext>
            </a:extLst>
          </p:cNvPr>
          <p:cNvSpPr>
            <a:spLocks noGrp="1"/>
          </p:cNvSpPr>
          <p:nvPr>
            <p:ph type="dt" sz="half" idx="10"/>
          </p:nvPr>
        </p:nvSpPr>
        <p:spPr/>
        <p:txBody>
          <a:bodyPr rtlCol="0"/>
          <a:lstStyle>
            <a:lvl1pPr>
              <a:defRPr/>
            </a:lvl1pPr>
          </a:lstStyle>
          <a:p>
            <a:pPr rtl="0"/>
            <a:r>
              <a:rPr lang="nl-NL" noProof="0"/>
              <a:t>20XX</a:t>
            </a:r>
          </a:p>
        </p:txBody>
      </p:sp>
      <p:sp>
        <p:nvSpPr>
          <p:cNvPr id="4" name="Tijdelijke aanduiding voor voettekst 3">
            <a:extLst>
              <a:ext uri="{FF2B5EF4-FFF2-40B4-BE49-F238E27FC236}">
                <a16:creationId xmlns:a16="http://schemas.microsoft.com/office/drawing/2014/main" id="{31FBD80C-6CA1-42DB-B732-4807A27DA8C7}"/>
              </a:ext>
            </a:extLst>
          </p:cNvPr>
          <p:cNvSpPr>
            <a:spLocks noGrp="1"/>
          </p:cNvSpPr>
          <p:nvPr>
            <p:ph type="ftr" sz="quarter" idx="11"/>
          </p:nvPr>
        </p:nvSpPr>
        <p:spPr/>
        <p:txBody>
          <a:bodyPr rtlCol="0"/>
          <a:lstStyle/>
          <a:p>
            <a:pPr rtl="0"/>
            <a:endParaRPr lang="nl-NL" noProof="0" dirty="0"/>
          </a:p>
        </p:txBody>
      </p:sp>
      <p:sp>
        <p:nvSpPr>
          <p:cNvPr id="5" name="Tijdelijke aanduiding voor dianumm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rtlCol="0"/>
          <a:lstStyle/>
          <a:p>
            <a:pPr rtl="0"/>
            <a:fld id="{294A09A9-5501-47C1-A89A-A340965A2BE2}" type="slidenum">
              <a:rPr lang="nl-NL" noProof="0" smtClean="0"/>
              <a:t>‹#›</a:t>
            </a:fld>
            <a:endParaRPr lang="nl-NL" noProof="0"/>
          </a:p>
        </p:txBody>
      </p:sp>
    </p:spTree>
    <p:extLst>
      <p:ext uri="{BB962C8B-B14F-4D97-AF65-F5344CB8AC3E}">
        <p14:creationId xmlns:p14="http://schemas.microsoft.com/office/powerpoint/2010/main" val="1885303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84AEE3-6C7B-402E-B26D-1D079D78D307}"/>
              </a:ext>
            </a:extLst>
          </p:cNvPr>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1101641-6BDA-433D-9393-1DDACE06701C}"/>
              </a:ext>
            </a:extLst>
          </p:cNvPr>
          <p:cNvSpPr>
            <a:spLocks noGrp="1"/>
          </p:cNvSpPr>
          <p:nvPr>
            <p:ph sz="half" idx="1" hasCustomPrompt="1"/>
          </p:nvPr>
        </p:nvSpPr>
        <p:spPr>
          <a:xfrm>
            <a:off x="989400" y="1685925"/>
            <a:ext cx="4928400" cy="4092575"/>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DB8F8D2A-A489-488D-B1E1-23F36D3E95C7}"/>
              </a:ext>
            </a:extLst>
          </p:cNvPr>
          <p:cNvSpPr>
            <a:spLocks noGrp="1"/>
          </p:cNvSpPr>
          <p:nvPr>
            <p:ph sz="half" idx="2" hasCustomPrompt="1"/>
          </p:nvPr>
        </p:nvSpPr>
        <p:spPr>
          <a:xfrm>
            <a:off x="6274202" y="1685925"/>
            <a:ext cx="4928400" cy="4092575"/>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1CA242E8-AEEF-4BBD-94E9-86F89D69522C}"/>
              </a:ext>
            </a:extLst>
          </p:cNvPr>
          <p:cNvSpPr>
            <a:spLocks noGrp="1"/>
          </p:cNvSpPr>
          <p:nvPr>
            <p:ph type="dt" sz="half" idx="10"/>
          </p:nvPr>
        </p:nvSpPr>
        <p:spPr/>
        <p:txBody>
          <a:bodyPr rtlCol="0"/>
          <a:lstStyle>
            <a:lvl1pPr>
              <a:defRPr/>
            </a:lvl1pPr>
          </a:lstStyle>
          <a:p>
            <a:pPr rtl="0"/>
            <a:r>
              <a:rPr lang="nl-NL" noProof="0"/>
              <a:t>20XX</a:t>
            </a:r>
          </a:p>
        </p:txBody>
      </p:sp>
      <p:sp>
        <p:nvSpPr>
          <p:cNvPr id="6" name="Tijdelijke aanduiding voor voettekst 5">
            <a:extLst>
              <a:ext uri="{FF2B5EF4-FFF2-40B4-BE49-F238E27FC236}">
                <a16:creationId xmlns:a16="http://schemas.microsoft.com/office/drawing/2014/main" id="{BD58D2CA-06C9-412D-A5D6-F97DDBBB03DB}"/>
              </a:ext>
            </a:extLst>
          </p:cNvPr>
          <p:cNvSpPr>
            <a:spLocks noGrp="1"/>
          </p:cNvSpPr>
          <p:nvPr>
            <p:ph type="ftr" sz="quarter" idx="11"/>
          </p:nvPr>
        </p:nvSpPr>
        <p:spPr/>
        <p:txBody>
          <a:bodyPr rtlCol="0"/>
          <a:lstStyle/>
          <a:p>
            <a:pPr rtl="0"/>
            <a:endParaRPr lang="nl-NL" noProof="0" dirty="0"/>
          </a:p>
        </p:txBody>
      </p:sp>
      <p:sp>
        <p:nvSpPr>
          <p:cNvPr id="7" name="Tijdelijke aanduiding voor dianummer 6">
            <a:extLst>
              <a:ext uri="{FF2B5EF4-FFF2-40B4-BE49-F238E27FC236}">
                <a16:creationId xmlns:a16="http://schemas.microsoft.com/office/drawing/2014/main" id="{021A80D9-E04B-47BF-80DA-01E68346A51C}"/>
              </a:ext>
            </a:extLst>
          </p:cNvPr>
          <p:cNvSpPr>
            <a:spLocks noGrp="1"/>
          </p:cNvSpPr>
          <p:nvPr>
            <p:ph type="sldNum" sz="quarter" idx="12"/>
          </p:nvPr>
        </p:nvSpPr>
        <p:spPr/>
        <p:txBody>
          <a:bodyPr rtlCol="0"/>
          <a:lstStyle/>
          <a:p>
            <a:pPr rtl="0"/>
            <a:fld id="{294A09A9-5501-47C1-A89A-A340965A2BE2}" type="slidenum">
              <a:rPr lang="nl-NL" noProof="0" smtClean="0"/>
              <a:t>‹#›</a:t>
            </a:fld>
            <a:endParaRPr lang="nl-NL" noProof="0"/>
          </a:p>
        </p:txBody>
      </p:sp>
    </p:spTree>
    <p:extLst>
      <p:ext uri="{BB962C8B-B14F-4D97-AF65-F5344CB8AC3E}">
        <p14:creationId xmlns:p14="http://schemas.microsoft.com/office/powerpoint/2010/main" val="2730545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2DDA7E-8449-42D1-93BD-4E96C1BFC18D}"/>
              </a:ext>
            </a:extLst>
          </p:cNvPr>
          <p:cNvSpPr>
            <a:spLocks noGrp="1"/>
          </p:cNvSpPr>
          <p:nvPr>
            <p:ph type="title"/>
          </p:nvPr>
        </p:nvSpPr>
        <p:spPr>
          <a:xfrm>
            <a:off x="989400" y="395289"/>
            <a:ext cx="10213200" cy="1112836"/>
          </a:xfrm>
          <a:prstGeom prst="rect">
            <a:avLst/>
          </a:prstGeom>
        </p:spPr>
        <p:txBody>
          <a:bodyPr vert="horz" lIns="91440" tIns="45720" rIns="91440" bIns="45720" rtlCol="0" anchor="b" anchorCtr="0">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1172EB64-DBC0-4012-830E-9166670D17C5}"/>
              </a:ext>
            </a:extLst>
          </p:cNvPr>
          <p:cNvSpPr>
            <a:spLocks noGrp="1"/>
          </p:cNvSpPr>
          <p:nvPr>
            <p:ph type="body" idx="1"/>
          </p:nvPr>
        </p:nvSpPr>
        <p:spPr>
          <a:xfrm>
            <a:off x="989400" y="1685925"/>
            <a:ext cx="10213200" cy="4040191"/>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2749A3E9-8704-4E26-A519-8215B3E943F5}"/>
              </a:ext>
            </a:extLst>
          </p:cNvPr>
          <p:cNvSpPr>
            <a:spLocks noGrp="1"/>
          </p:cNvSpPr>
          <p:nvPr>
            <p:ph type="dt" sz="half" idx="2"/>
          </p:nvPr>
        </p:nvSpPr>
        <p:spPr>
          <a:xfrm>
            <a:off x="450000" y="6357168"/>
            <a:ext cx="1760150"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j-lt"/>
              </a:defRPr>
            </a:lvl1pPr>
          </a:lstStyle>
          <a:p>
            <a:pPr rtl="0"/>
            <a:r>
              <a:rPr lang="nl-NL" noProof="0"/>
              <a:t>20XX</a:t>
            </a:r>
          </a:p>
        </p:txBody>
      </p:sp>
      <p:sp>
        <p:nvSpPr>
          <p:cNvPr id="5" name="Tijdelijke aanduiding voor voettekst 4">
            <a:extLst>
              <a:ext uri="{FF2B5EF4-FFF2-40B4-BE49-F238E27FC236}">
                <a16:creationId xmlns:a16="http://schemas.microsoft.com/office/drawing/2014/main" id="{C8590E32-87A0-44C2-A299-D45FAB146E08}"/>
              </a:ext>
            </a:extLst>
          </p:cNvPr>
          <p:cNvSpPr>
            <a:spLocks noGrp="1"/>
          </p:cNvSpPr>
          <p:nvPr>
            <p:ph type="ftr" sz="quarter" idx="3"/>
          </p:nvPr>
        </p:nvSpPr>
        <p:spPr>
          <a:xfrm>
            <a:off x="2754312" y="6357600"/>
            <a:ext cx="6683376" cy="460800"/>
          </a:xfrm>
          <a:prstGeom prst="rect">
            <a:avLst/>
          </a:prstGeom>
        </p:spPr>
        <p:txBody>
          <a:bodyPr vert="horz" lIns="91440" tIns="45720" rIns="91440" bIns="45720" rtlCol="0" anchor="ctr"/>
          <a:lstStyle>
            <a:lvl1pPr algn="ctr">
              <a:defRPr sz="1000" cap="all" spc="300" baseline="0">
                <a:solidFill>
                  <a:schemeClr val="tx1">
                    <a:alpha val="60000"/>
                  </a:schemeClr>
                </a:solidFill>
                <a:latin typeface="+mj-lt"/>
              </a:defRPr>
            </a:lvl1pPr>
          </a:lstStyle>
          <a:p>
            <a:pPr rtl="0"/>
            <a:endParaRPr lang="nl-NL" noProof="0" dirty="0"/>
          </a:p>
        </p:txBody>
      </p:sp>
      <p:sp>
        <p:nvSpPr>
          <p:cNvPr id="6" name="Tijdelijke aanduiding voor dianummer 5">
            <a:extLst>
              <a:ext uri="{FF2B5EF4-FFF2-40B4-BE49-F238E27FC236}">
                <a16:creationId xmlns:a16="http://schemas.microsoft.com/office/drawing/2014/main" id="{BE1C1A41-01A7-44E2-965B-ACFD4F2806FC}"/>
              </a:ext>
            </a:extLst>
          </p:cNvPr>
          <p:cNvSpPr>
            <a:spLocks noGrp="1"/>
          </p:cNvSpPr>
          <p:nvPr>
            <p:ph type="sldNum" sz="quarter" idx="4"/>
          </p:nvPr>
        </p:nvSpPr>
        <p:spPr>
          <a:xfrm>
            <a:off x="9982800" y="6357600"/>
            <a:ext cx="1760150"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j-lt"/>
              </a:defRPr>
            </a:lvl1pPr>
          </a:lstStyle>
          <a:p>
            <a:pPr rtl="0"/>
            <a:fld id="{294A09A9-5501-47C1-A89A-A340965A2BE2}" type="slidenum">
              <a:rPr lang="nl-NL" noProof="0" smtClean="0"/>
              <a:t>‹#›</a:t>
            </a:fld>
            <a:endParaRPr lang="nl-NL" noProof="0"/>
          </a:p>
        </p:txBody>
      </p:sp>
    </p:spTree>
    <p:extLst>
      <p:ext uri="{BB962C8B-B14F-4D97-AF65-F5344CB8AC3E}">
        <p14:creationId xmlns:p14="http://schemas.microsoft.com/office/powerpoint/2010/main" val="3911974659"/>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3" r:id="rId3"/>
    <p:sldLayoutId id="2147483678" r:id="rId4"/>
    <p:sldLayoutId id="2147483660" r:id="rId5"/>
    <p:sldLayoutId id="2147483680" r:id="rId6"/>
    <p:sldLayoutId id="2147483679" r:id="rId7"/>
    <p:sldLayoutId id="2147483677" r:id="rId8"/>
    <p:sldLayoutId id="2147483662" r:id="rId9"/>
    <p:sldLayoutId id="2147483663" r:id="rId10"/>
    <p:sldLayoutId id="2147483671" r:id="rId11"/>
    <p:sldLayoutId id="2147483676" r:id="rId12"/>
    <p:sldLayoutId id="2147483674" r:id="rId13"/>
  </p:sldLayoutIdLst>
  <p:hf hdr="0"/>
  <p:txStyles>
    <p:title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p:titleStyle>
    <p:body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37">
          <p15:clr>
            <a:srgbClr val="F26B43"/>
          </p15:clr>
        </p15:guide>
        <p15:guide id="3" pos="680">
          <p15:clr>
            <a:srgbClr val="F26B43"/>
          </p15:clr>
        </p15:guide>
        <p15:guide id="4" pos="7000">
          <p15:clr>
            <a:srgbClr val="F26B43"/>
          </p15:clr>
        </p15:guide>
        <p15:guide id="5" orient="horz" pos="679">
          <p15:clr>
            <a:srgbClr val="F26B43"/>
          </p15:clr>
        </p15:guide>
        <p15:guide id="6" orient="horz" pos="3640">
          <p15:clr>
            <a:srgbClr val="F26B43"/>
          </p15:clr>
        </p15:guide>
        <p15:guide id="7" pos="6644">
          <p15:clr>
            <a:srgbClr val="F26B43"/>
          </p15:clr>
        </p15:guide>
        <p15:guide id="8" pos="6289">
          <p15:clr>
            <a:srgbClr val="F26B43"/>
          </p15:clr>
        </p15:guide>
        <p15:guide id="9" pos="5945">
          <p15:clr>
            <a:srgbClr val="F26B43"/>
          </p15:clr>
        </p15:guide>
        <p15:guide id="10" pos="1391">
          <p15:clr>
            <a:srgbClr val="F26B43"/>
          </p15:clr>
        </p15:guide>
        <p15:guide id="11" pos="1032">
          <p15:clr>
            <a:srgbClr val="F26B43"/>
          </p15:clr>
        </p15:guide>
        <p15:guide id="12" pos="1732">
          <p15:clr>
            <a:srgbClr val="F26B43"/>
          </p15:clr>
        </p15:guide>
        <p15:guide id="13" pos="2084">
          <p15:clr>
            <a:srgbClr val="F26B43"/>
          </p15:clr>
        </p15:guide>
        <p15:guide id="14" pos="5596">
          <p15:clr>
            <a:srgbClr val="F26B43"/>
          </p15:clr>
        </p15:guide>
        <p15:guide id="15" pos="2436">
          <p15:clr>
            <a:srgbClr val="F26B43"/>
          </p15:clr>
        </p15:guide>
        <p15:guide id="16" pos="5244">
          <p15:clr>
            <a:srgbClr val="F26B43"/>
          </p15:clr>
        </p15:guide>
        <p15:guide id="17" pos="2792">
          <p15:clr>
            <a:srgbClr val="F26B43"/>
          </p15:clr>
        </p15:guide>
        <p15:guide id="18" pos="4892">
          <p15:clr>
            <a:srgbClr val="F26B43"/>
          </p15:clr>
        </p15:guide>
        <p15:guide id="19" pos="4543">
          <p15:clr>
            <a:srgbClr val="F26B43"/>
          </p15:clr>
        </p15:guide>
        <p15:guide id="20" pos="3488">
          <p15:clr>
            <a:srgbClr val="F26B43"/>
          </p15:clr>
        </p15:guide>
        <p15:guide id="21" pos="4192">
          <p15:clr>
            <a:srgbClr val="F26B43"/>
          </p15:clr>
        </p15:guide>
        <p15:guide id="23" pos="340">
          <p15:clr>
            <a:srgbClr val="A4A3A4"/>
          </p15:clr>
        </p15:guide>
        <p15:guide id="24" pos="7340">
          <p15:clr>
            <a:srgbClr val="A4A3A4"/>
          </p15:clr>
        </p15:guide>
        <p15:guide id="25" orient="horz" pos="1062">
          <p15:clr>
            <a:srgbClr val="5ACBF0"/>
          </p15:clr>
        </p15:guide>
        <p15:guide id="26" orient="horz" pos="3982">
          <p15:clr>
            <a:srgbClr val="A4A3A4"/>
          </p15:clr>
        </p15:guide>
        <p15:guide id="27" orient="horz" pos="338">
          <p15:clr>
            <a:srgbClr val="A4A3A4"/>
          </p15:clr>
        </p15:guide>
        <p15:guide id="28" orient="horz" pos="950">
          <p15:clr>
            <a:srgbClr val="5ACBF0"/>
          </p15:clr>
        </p15:guide>
        <p15:guide id="29" orient="horz" pos="249">
          <p15:clr>
            <a:srgbClr val="5ACBF0"/>
          </p15:clr>
        </p15:guide>
        <p15:guide id="30" orient="horz" pos="2160" userDrawn="1">
          <p15:clr>
            <a:srgbClr val="A4A3A4"/>
          </p15:clr>
        </p15:guide>
        <p15:guide id="31" pos="3840" userDrawn="1">
          <p15:clr>
            <a:srgbClr val="A4A3A4"/>
          </p15:clr>
        </p15:guide>
        <p15:guide id="32" pos="240" userDrawn="1">
          <p15:clr>
            <a:srgbClr val="547EBF"/>
          </p15:clr>
        </p15:guide>
        <p15:guide id="33" orient="horz" pos="240" userDrawn="1">
          <p15:clr>
            <a:srgbClr val="547EBF"/>
          </p15:clr>
        </p15:guide>
        <p15:guide id="34" pos="7440" userDrawn="1">
          <p15:clr>
            <a:srgbClr val="547EBF"/>
          </p15:clr>
        </p15:guide>
        <p15:guide id="35" orient="horz" pos="4080" userDrawn="1">
          <p15:clr>
            <a:srgbClr val="547EBF"/>
          </p15:clr>
        </p15:guide>
        <p15:guide id="36" pos="3960" userDrawn="1">
          <p15:clr>
            <a:srgbClr val="547EBF"/>
          </p15:clr>
        </p15:guide>
        <p15:guide id="37" pos="3720" userDrawn="1">
          <p15:clr>
            <a:srgbClr val="547EBF"/>
          </p15:clr>
        </p15:guide>
        <p15:guide id="38" pos="2112" userDrawn="1">
          <p15:clr>
            <a:srgbClr val="547EBF"/>
          </p15:clr>
        </p15:guide>
        <p15:guide id="39" pos="1848" userDrawn="1">
          <p15:clr>
            <a:srgbClr val="547EBF"/>
          </p15:clr>
        </p15:guide>
        <p15:guide id="40" pos="5568" userDrawn="1">
          <p15:clr>
            <a:srgbClr val="547EBF"/>
          </p15:clr>
        </p15:guide>
        <p15:guide id="41" pos="5832" userDrawn="1">
          <p15:clr>
            <a:srgbClr val="547EBF"/>
          </p15:clr>
        </p15:guide>
        <p15:guide id="42" pos="4968" userDrawn="1">
          <p15:clr>
            <a:srgbClr val="9FCC3B"/>
          </p15:clr>
        </p15:guide>
        <p15:guide id="43" pos="5208" userDrawn="1">
          <p15:clr>
            <a:srgbClr val="9FCC3B"/>
          </p15:clr>
        </p15:guide>
        <p15:guide id="44" pos="2712" userDrawn="1">
          <p15:clr>
            <a:srgbClr val="9FCC3B"/>
          </p15:clr>
        </p15:guide>
        <p15:guide id="45"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DF3D98-3C30-4CFC-8643-C81E829C8C25}"/>
              </a:ext>
            </a:extLst>
          </p:cNvPr>
          <p:cNvSpPr>
            <a:spLocks noGrp="1"/>
          </p:cNvSpPr>
          <p:nvPr>
            <p:ph type="title"/>
          </p:nvPr>
        </p:nvSpPr>
        <p:spPr>
          <a:xfrm>
            <a:off x="897775" y="874663"/>
            <a:ext cx="5574743" cy="2334637"/>
          </a:xfrm>
        </p:spPr>
        <p:txBody>
          <a:bodyPr rtlCol="0">
            <a:normAutofit/>
          </a:bodyPr>
          <a:lstStyle/>
          <a:p>
            <a:pPr rtl="0"/>
            <a:r>
              <a:rPr lang="nl-NL" dirty="0"/>
              <a:t>BDB </a:t>
            </a:r>
            <a:br>
              <a:rPr lang="nl-NL" dirty="0"/>
            </a:br>
            <a:r>
              <a:rPr lang="nl-NL" dirty="0"/>
              <a:t>Atelier uitvoeren</a:t>
            </a:r>
            <a:br>
              <a:rPr lang="nl-NL" dirty="0"/>
            </a:br>
            <a:r>
              <a:rPr lang="nl-NL" b="1" dirty="0"/>
              <a:t>Peerreview</a:t>
            </a:r>
          </a:p>
        </p:txBody>
      </p:sp>
      <p:sp>
        <p:nvSpPr>
          <p:cNvPr id="3" name="Subtitel 2">
            <a:extLst>
              <a:ext uri="{FF2B5EF4-FFF2-40B4-BE49-F238E27FC236}">
                <a16:creationId xmlns:a16="http://schemas.microsoft.com/office/drawing/2014/main" id="{A068D447-28D3-4F5F-B2DC-FD67E9015868}"/>
              </a:ext>
            </a:extLst>
          </p:cNvPr>
          <p:cNvSpPr>
            <a:spLocks noGrp="1"/>
          </p:cNvSpPr>
          <p:nvPr>
            <p:ph type="subTitle" idx="1"/>
          </p:nvPr>
        </p:nvSpPr>
        <p:spPr>
          <a:xfrm>
            <a:off x="984522" y="4154777"/>
            <a:ext cx="4636800" cy="1655762"/>
          </a:xfrm>
        </p:spPr>
        <p:txBody>
          <a:bodyPr rtlCol="0">
            <a:normAutofit/>
          </a:bodyPr>
          <a:lstStyle/>
          <a:p>
            <a:pPr rtl="0"/>
            <a:r>
              <a:rPr lang="nl-NL" dirty="0">
                <a:cs typeface="Calibri"/>
              </a:rPr>
              <a:t>Lynn Vleugels</a:t>
            </a:r>
            <a:endParaRPr lang="nl-NL" dirty="0"/>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543F67-9C70-4748-8C0C-3A7863422F99}"/>
              </a:ext>
            </a:extLst>
          </p:cNvPr>
          <p:cNvSpPr>
            <a:spLocks noGrp="1"/>
          </p:cNvSpPr>
          <p:nvPr>
            <p:ph type="title"/>
          </p:nvPr>
        </p:nvSpPr>
        <p:spPr>
          <a:xfrm>
            <a:off x="3998410" y="198650"/>
            <a:ext cx="4078800" cy="1453003"/>
          </a:xfrm>
        </p:spPr>
        <p:txBody>
          <a:bodyPr wrap="square" rtlCol="0" anchor="b">
            <a:normAutofit/>
          </a:bodyPr>
          <a:lstStyle/>
          <a:p>
            <a:pPr rtl="0"/>
            <a:r>
              <a:rPr lang="nl-NL" dirty="0"/>
              <a:t>Zelf </a:t>
            </a:r>
            <a:r>
              <a:rPr lang="nl-NL" b="1" dirty="0"/>
              <a:t>reflectie</a:t>
            </a:r>
          </a:p>
        </p:txBody>
      </p:sp>
      <p:sp>
        <p:nvSpPr>
          <p:cNvPr id="3" name="Tijdelijke aanduiding voor inhoud 2">
            <a:extLst>
              <a:ext uri="{FF2B5EF4-FFF2-40B4-BE49-F238E27FC236}">
                <a16:creationId xmlns:a16="http://schemas.microsoft.com/office/drawing/2014/main" id="{95B371F2-DBA5-415A-82C8-651F587B857A}"/>
              </a:ext>
            </a:extLst>
          </p:cNvPr>
          <p:cNvSpPr>
            <a:spLocks noGrp="1"/>
          </p:cNvSpPr>
          <p:nvPr>
            <p:ph type="body" sz="quarter" idx="13"/>
          </p:nvPr>
        </p:nvSpPr>
        <p:spPr>
          <a:xfrm>
            <a:off x="3627985" y="2577293"/>
            <a:ext cx="4819650" cy="3004297"/>
          </a:xfrm>
        </p:spPr>
        <p:txBody>
          <a:bodyPr rtlCol="0">
            <a:noAutofit/>
          </a:bodyPr>
          <a:lstStyle/>
          <a:p>
            <a:pPr rtl="0"/>
            <a:r>
              <a:rPr lang="nl-NL" b="0" i="0" dirty="0">
                <a:solidFill>
                  <a:srgbClr val="202122"/>
                </a:solidFill>
                <a:effectLst/>
              </a:rPr>
              <a:t>Student zelf hun “beoordeling” laten invullen</a:t>
            </a:r>
          </a:p>
        </p:txBody>
      </p:sp>
      <p:sp>
        <p:nvSpPr>
          <p:cNvPr id="4" name="Tijdelijke aanduiding voor datum 3">
            <a:extLst>
              <a:ext uri="{FF2B5EF4-FFF2-40B4-BE49-F238E27FC236}">
                <a16:creationId xmlns:a16="http://schemas.microsoft.com/office/drawing/2014/main" id="{871C2D07-77B8-49F2-967C-8C3E3D6B770A}"/>
              </a:ext>
            </a:extLst>
          </p:cNvPr>
          <p:cNvSpPr>
            <a:spLocks noGrp="1"/>
          </p:cNvSpPr>
          <p:nvPr>
            <p:ph type="dt" sz="half" idx="10"/>
          </p:nvPr>
        </p:nvSpPr>
        <p:spPr/>
        <p:txBody>
          <a:bodyPr/>
          <a:lstStyle/>
          <a:p>
            <a:pPr rtl="0"/>
            <a:r>
              <a:rPr lang="nl-NL" noProof="0" dirty="0"/>
              <a:t>2024</a:t>
            </a:r>
          </a:p>
        </p:txBody>
      </p:sp>
      <p:sp>
        <p:nvSpPr>
          <p:cNvPr id="5" name="Tijdelijke aanduiding voor voettekst 4">
            <a:extLst>
              <a:ext uri="{FF2B5EF4-FFF2-40B4-BE49-F238E27FC236}">
                <a16:creationId xmlns:a16="http://schemas.microsoft.com/office/drawing/2014/main" id="{F0EED2D9-00D9-4E92-9C30-427A6B9FC3BA}"/>
              </a:ext>
            </a:extLst>
          </p:cNvPr>
          <p:cNvSpPr>
            <a:spLocks noGrp="1"/>
          </p:cNvSpPr>
          <p:nvPr>
            <p:ph type="ftr" sz="quarter" idx="11"/>
          </p:nvPr>
        </p:nvSpPr>
        <p:spPr/>
        <p:txBody>
          <a:bodyPr/>
          <a:lstStyle/>
          <a:p>
            <a:pPr rtl="0"/>
            <a:r>
              <a:rPr lang="nl-NL" noProof="0" dirty="0"/>
              <a:t>Voorbeeld van voettekst</a:t>
            </a:r>
          </a:p>
        </p:txBody>
      </p:sp>
      <p:sp>
        <p:nvSpPr>
          <p:cNvPr id="6" name="Tijdelijke aanduiding voor dianummer 5">
            <a:extLst>
              <a:ext uri="{FF2B5EF4-FFF2-40B4-BE49-F238E27FC236}">
                <a16:creationId xmlns:a16="http://schemas.microsoft.com/office/drawing/2014/main" id="{4D964693-3CF5-4748-88C6-81D2730B5715}"/>
              </a:ext>
            </a:extLst>
          </p:cNvPr>
          <p:cNvSpPr>
            <a:spLocks noGrp="1"/>
          </p:cNvSpPr>
          <p:nvPr>
            <p:ph type="sldNum" sz="quarter" idx="12"/>
          </p:nvPr>
        </p:nvSpPr>
        <p:spPr/>
        <p:txBody>
          <a:bodyPr/>
          <a:lstStyle/>
          <a:p>
            <a:pPr rtl="0"/>
            <a:fld id="{294A09A9-5501-47C1-A89A-A340965A2BE2}" type="slidenum">
              <a:rPr lang="nl-NL" noProof="0" smtClean="0"/>
              <a:t>10</a:t>
            </a:fld>
            <a:endParaRPr lang="nl-NL" noProof="0"/>
          </a:p>
        </p:txBody>
      </p:sp>
    </p:spTree>
    <p:extLst>
      <p:ext uri="{BB962C8B-B14F-4D97-AF65-F5344CB8AC3E}">
        <p14:creationId xmlns:p14="http://schemas.microsoft.com/office/powerpoint/2010/main" val="1454780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D1A202-23A3-4F3A-AA92-0172C8D2DA06}"/>
              </a:ext>
            </a:extLst>
          </p:cNvPr>
          <p:cNvSpPr>
            <a:spLocks noGrp="1"/>
          </p:cNvSpPr>
          <p:nvPr>
            <p:ph type="title"/>
          </p:nvPr>
        </p:nvSpPr>
        <p:spPr>
          <a:xfrm>
            <a:off x="4318001" y="536573"/>
            <a:ext cx="7424950" cy="1453003"/>
          </a:xfrm>
        </p:spPr>
        <p:txBody>
          <a:bodyPr wrap="square" rtlCol="0" anchor="b">
            <a:normAutofit/>
          </a:bodyPr>
          <a:lstStyle/>
          <a:p>
            <a:pPr rtl="0"/>
            <a:r>
              <a:rPr lang="nl-NL" b="1" dirty="0"/>
              <a:t>Feedback / </a:t>
            </a:r>
            <a:r>
              <a:rPr lang="nl-NL" b="1" dirty="0" err="1"/>
              <a:t>Feedforward</a:t>
            </a:r>
            <a:r>
              <a:rPr lang="nl-NL" b="1" dirty="0"/>
              <a:t> </a:t>
            </a:r>
          </a:p>
        </p:txBody>
      </p:sp>
      <p:pic>
        <p:nvPicPr>
          <p:cNvPr id="10" name="Tijdelijke aanduiding voor afbeelding 9" descr="Een afbeelding met oogst in het veld">
            <a:extLst>
              <a:ext uri="{FF2B5EF4-FFF2-40B4-BE49-F238E27FC236}">
                <a16:creationId xmlns:a16="http://schemas.microsoft.com/office/drawing/2014/main" id="{1A068317-699A-4C96-BD22-58E7B50ADDE8}"/>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627063" y="536575"/>
            <a:ext cx="2616200" cy="1743075"/>
          </a:xfrm>
        </p:spPr>
      </p:pic>
      <p:pic>
        <p:nvPicPr>
          <p:cNvPr id="12" name="Tijdelijke aanduiding voor afbeelding 11" descr="Een afbeelding met buitenshuis, plant, natuur, hoog">
            <a:extLst>
              <a:ext uri="{FF2B5EF4-FFF2-40B4-BE49-F238E27FC236}">
                <a16:creationId xmlns:a16="http://schemas.microsoft.com/office/drawing/2014/main" id="{472D5204-8793-4F5F-9D4D-550EEED5A179}"/>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616853" y="2557090"/>
            <a:ext cx="2616200" cy="1743075"/>
          </a:xfrm>
        </p:spPr>
      </p:pic>
      <p:pic>
        <p:nvPicPr>
          <p:cNvPr id="14" name="Tijdelijke aanduiding voor afbeelding 13" descr="Een met sneeuw bedekte boom">
            <a:extLst>
              <a:ext uri="{FF2B5EF4-FFF2-40B4-BE49-F238E27FC236}">
                <a16:creationId xmlns:a16="http://schemas.microsoft.com/office/drawing/2014/main" id="{42894B38-95F7-4427-AF6B-DD2678CF1C78}"/>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627063" y="4576347"/>
            <a:ext cx="2616200" cy="1743075"/>
          </a:xfrm>
        </p:spPr>
      </p:pic>
      <p:sp>
        <p:nvSpPr>
          <p:cNvPr id="3" name="Tijdelijke aanduiding voor inhoud 2">
            <a:extLst>
              <a:ext uri="{FF2B5EF4-FFF2-40B4-BE49-F238E27FC236}">
                <a16:creationId xmlns:a16="http://schemas.microsoft.com/office/drawing/2014/main" id="{7B943E7C-A74D-4CB3-844B-51917C88C95F}"/>
              </a:ext>
            </a:extLst>
          </p:cNvPr>
          <p:cNvSpPr>
            <a:spLocks noGrp="1"/>
          </p:cNvSpPr>
          <p:nvPr>
            <p:ph type="body" sz="quarter" idx="17"/>
          </p:nvPr>
        </p:nvSpPr>
        <p:spPr>
          <a:xfrm>
            <a:off x="4774044" y="2851612"/>
            <a:ext cx="6790893" cy="3219450"/>
          </a:xfrm>
          <a:ln>
            <a:noFill/>
          </a:ln>
        </p:spPr>
        <p:txBody>
          <a:bodyPr rtlCol="0">
            <a:normAutofit/>
          </a:bodyPr>
          <a:lstStyle/>
          <a:p>
            <a:pPr marL="457200" indent="-457200" rtl="0">
              <a:buFont typeface="+mj-lt"/>
              <a:buAutoNum type="arabicPeriod"/>
            </a:pPr>
            <a:r>
              <a:rPr lang="nl-NL" dirty="0"/>
              <a:t>Welke andere check-in kan ik gebruiken?</a:t>
            </a:r>
          </a:p>
          <a:p>
            <a:pPr marL="457200" indent="-457200" rtl="0">
              <a:buFont typeface="+mj-lt"/>
              <a:buAutoNum type="arabicPeriod"/>
            </a:pPr>
            <a:r>
              <a:rPr lang="nl-NL" dirty="0"/>
              <a:t>Zit ik in de juiste denkrichting </a:t>
            </a:r>
            <a:r>
              <a:rPr lang="nl-NL" dirty="0" err="1"/>
              <a:t>mbt</a:t>
            </a:r>
            <a:r>
              <a:rPr lang="nl-NL" dirty="0"/>
              <a:t> atelier uitvoeren?</a:t>
            </a:r>
          </a:p>
          <a:p>
            <a:pPr marL="457200" indent="-457200" rtl="0">
              <a:buFont typeface="+mj-lt"/>
              <a:buAutoNum type="arabicPeriod"/>
            </a:pPr>
            <a:r>
              <a:rPr lang="nl-NL" dirty="0"/>
              <a:t>Wat zou jij nog toevoegen?</a:t>
            </a:r>
          </a:p>
          <a:p>
            <a:pPr marL="457200" indent="-457200" rtl="0">
              <a:buFont typeface="+mj-lt"/>
              <a:buAutoNum type="arabicPeriod"/>
            </a:pPr>
            <a:endParaRPr lang="nl-NL" dirty="0"/>
          </a:p>
        </p:txBody>
      </p:sp>
      <p:sp>
        <p:nvSpPr>
          <p:cNvPr id="4" name="Tijdelijke aanduiding voor datum 3">
            <a:extLst>
              <a:ext uri="{FF2B5EF4-FFF2-40B4-BE49-F238E27FC236}">
                <a16:creationId xmlns:a16="http://schemas.microsoft.com/office/drawing/2014/main" id="{EDFB5FB8-9045-488D-9C7F-188F995CE795}"/>
              </a:ext>
            </a:extLst>
          </p:cNvPr>
          <p:cNvSpPr>
            <a:spLocks noGrp="1"/>
          </p:cNvSpPr>
          <p:nvPr>
            <p:ph type="dt" sz="half" idx="10"/>
          </p:nvPr>
        </p:nvSpPr>
        <p:spPr/>
        <p:txBody>
          <a:bodyPr/>
          <a:lstStyle/>
          <a:p>
            <a:pPr rtl="0"/>
            <a:r>
              <a:rPr lang="nl-NL" noProof="0" dirty="0"/>
              <a:t>2024</a:t>
            </a:r>
          </a:p>
        </p:txBody>
      </p:sp>
      <p:sp>
        <p:nvSpPr>
          <p:cNvPr id="6" name="Tijdelijke aanduiding voor dianummer 5">
            <a:extLst>
              <a:ext uri="{FF2B5EF4-FFF2-40B4-BE49-F238E27FC236}">
                <a16:creationId xmlns:a16="http://schemas.microsoft.com/office/drawing/2014/main" id="{0DE7F966-82C1-4A06-A59B-E6BB1C5C4D71}"/>
              </a:ext>
            </a:extLst>
          </p:cNvPr>
          <p:cNvSpPr>
            <a:spLocks noGrp="1"/>
          </p:cNvSpPr>
          <p:nvPr>
            <p:ph type="sldNum" sz="quarter" idx="12"/>
          </p:nvPr>
        </p:nvSpPr>
        <p:spPr/>
        <p:txBody>
          <a:bodyPr/>
          <a:lstStyle/>
          <a:p>
            <a:pPr rtl="0"/>
            <a:fld id="{294A09A9-5501-47C1-A89A-A340965A2BE2}" type="slidenum">
              <a:rPr lang="nl-NL" noProof="0" smtClean="0"/>
              <a:t>11</a:t>
            </a:fld>
            <a:endParaRPr lang="nl-NL" noProof="0"/>
          </a:p>
        </p:txBody>
      </p:sp>
    </p:spTree>
    <p:extLst>
      <p:ext uri="{BB962C8B-B14F-4D97-AF65-F5344CB8AC3E}">
        <p14:creationId xmlns:p14="http://schemas.microsoft.com/office/powerpoint/2010/main" val="445070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FAE308-3076-43DB-B834-DA0B0AE19AF9}"/>
              </a:ext>
            </a:extLst>
          </p:cNvPr>
          <p:cNvSpPr>
            <a:spLocks noGrp="1"/>
          </p:cNvSpPr>
          <p:nvPr>
            <p:ph type="title"/>
          </p:nvPr>
        </p:nvSpPr>
        <p:spPr>
          <a:xfrm>
            <a:off x="7794707" y="536573"/>
            <a:ext cx="3856679" cy="1453003"/>
          </a:xfrm>
        </p:spPr>
        <p:txBody>
          <a:bodyPr wrap="square" rtlCol="0" anchor="b">
            <a:normAutofit/>
          </a:bodyPr>
          <a:lstStyle/>
          <a:p>
            <a:pPr rtl="0"/>
            <a:r>
              <a:rPr lang="nl-NL"/>
              <a:t>Bedankt</a:t>
            </a:r>
          </a:p>
        </p:txBody>
      </p:sp>
      <p:sp>
        <p:nvSpPr>
          <p:cNvPr id="3" name="Tijdelijke aanduiding voor inhoud 2">
            <a:extLst>
              <a:ext uri="{FF2B5EF4-FFF2-40B4-BE49-F238E27FC236}">
                <a16:creationId xmlns:a16="http://schemas.microsoft.com/office/drawing/2014/main" id="{BABC2CE0-8806-4B2A-A10A-32984D317434}"/>
              </a:ext>
            </a:extLst>
          </p:cNvPr>
          <p:cNvSpPr>
            <a:spLocks noGrp="1"/>
          </p:cNvSpPr>
          <p:nvPr>
            <p:ph type="body" sz="quarter" idx="14"/>
          </p:nvPr>
        </p:nvSpPr>
        <p:spPr>
          <a:xfrm>
            <a:off x="8181686" y="2876550"/>
            <a:ext cx="3059113" cy="2983947"/>
          </a:xfrm>
        </p:spPr>
        <p:txBody>
          <a:bodyPr rtlCol="0">
            <a:normAutofit/>
          </a:bodyPr>
          <a:lstStyle/>
          <a:p>
            <a:pPr rtl="0"/>
            <a:r>
              <a:rPr lang="nl-NL" dirty="0"/>
              <a:t>Lynn Vleugels</a:t>
            </a:r>
          </a:p>
          <a:p>
            <a:pPr rtl="0"/>
            <a:endParaRPr lang="nl-NL" dirty="0"/>
          </a:p>
          <a:p>
            <a:pPr rtl="0"/>
            <a:r>
              <a:rPr lang="nl-NL" dirty="0"/>
              <a:t>bdblynn.nl</a:t>
            </a:r>
          </a:p>
        </p:txBody>
      </p:sp>
      <p:sp>
        <p:nvSpPr>
          <p:cNvPr id="4" name="Tijdelijke aanduiding voor datum 3">
            <a:extLst>
              <a:ext uri="{FF2B5EF4-FFF2-40B4-BE49-F238E27FC236}">
                <a16:creationId xmlns:a16="http://schemas.microsoft.com/office/drawing/2014/main" id="{74CED339-A73F-40A0-8824-FBCF47B9C965}"/>
              </a:ext>
            </a:extLst>
          </p:cNvPr>
          <p:cNvSpPr>
            <a:spLocks noGrp="1"/>
          </p:cNvSpPr>
          <p:nvPr>
            <p:ph type="dt" sz="half" idx="10"/>
          </p:nvPr>
        </p:nvSpPr>
        <p:spPr/>
        <p:txBody>
          <a:bodyPr/>
          <a:lstStyle/>
          <a:p>
            <a:pPr rtl="0"/>
            <a:r>
              <a:rPr lang="nl-NL" noProof="0" dirty="0"/>
              <a:t>2024</a:t>
            </a:r>
          </a:p>
        </p:txBody>
      </p:sp>
      <p:sp>
        <p:nvSpPr>
          <p:cNvPr id="6" name="Tijdelijke aanduiding voor dianummer 5">
            <a:extLst>
              <a:ext uri="{FF2B5EF4-FFF2-40B4-BE49-F238E27FC236}">
                <a16:creationId xmlns:a16="http://schemas.microsoft.com/office/drawing/2014/main" id="{3BD44FED-C32F-45AE-830D-6A3AECC20450}"/>
              </a:ext>
            </a:extLst>
          </p:cNvPr>
          <p:cNvSpPr>
            <a:spLocks noGrp="1"/>
          </p:cNvSpPr>
          <p:nvPr>
            <p:ph type="sldNum" sz="quarter" idx="12"/>
          </p:nvPr>
        </p:nvSpPr>
        <p:spPr/>
        <p:txBody>
          <a:bodyPr/>
          <a:lstStyle/>
          <a:p>
            <a:pPr rtl="0"/>
            <a:fld id="{294A09A9-5501-47C1-A89A-A340965A2BE2}" type="slidenum">
              <a:rPr lang="nl-NL" noProof="0" smtClean="0"/>
              <a:t>12</a:t>
            </a:fld>
            <a:endParaRPr lang="nl-NL" noProof="0" dirty="0"/>
          </a:p>
        </p:txBody>
      </p:sp>
    </p:spTree>
    <p:extLst>
      <p:ext uri="{BB962C8B-B14F-4D97-AF65-F5344CB8AC3E}">
        <p14:creationId xmlns:p14="http://schemas.microsoft.com/office/powerpoint/2010/main" val="3103683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B16E9532-6DC7-411D-A09F-8413A5B95FFE}"/>
              </a:ext>
            </a:extLst>
          </p:cNvPr>
          <p:cNvSpPr>
            <a:spLocks noGrp="1"/>
          </p:cNvSpPr>
          <p:nvPr>
            <p:ph type="title"/>
          </p:nvPr>
        </p:nvSpPr>
        <p:spPr>
          <a:xfrm>
            <a:off x="989400" y="563402"/>
            <a:ext cx="4075200" cy="2058573"/>
          </a:xfrm>
        </p:spPr>
        <p:txBody>
          <a:bodyPr rtlCol="0">
            <a:normAutofit/>
          </a:bodyPr>
          <a:lstStyle/>
          <a:p>
            <a:pPr rtl="0"/>
            <a:r>
              <a:rPr lang="nl-NL" dirty="0"/>
              <a:t>Ontwikkelingen als uitvoerder van onderwijs</a:t>
            </a:r>
          </a:p>
        </p:txBody>
      </p:sp>
      <p:sp>
        <p:nvSpPr>
          <p:cNvPr id="8" name="Subtitel 7">
            <a:extLst>
              <a:ext uri="{FF2B5EF4-FFF2-40B4-BE49-F238E27FC236}">
                <a16:creationId xmlns:a16="http://schemas.microsoft.com/office/drawing/2014/main" id="{2C602EC3-0115-4FB6-BAA7-BCA17E611651}"/>
              </a:ext>
            </a:extLst>
          </p:cNvPr>
          <p:cNvSpPr>
            <a:spLocks noGrp="1"/>
          </p:cNvSpPr>
          <p:nvPr>
            <p:ph type="subTitle" idx="1"/>
          </p:nvPr>
        </p:nvSpPr>
        <p:spPr>
          <a:xfrm>
            <a:off x="990000" y="4248000"/>
            <a:ext cx="4075200" cy="1520975"/>
          </a:xfrm>
        </p:spPr>
        <p:txBody>
          <a:bodyPr rtlCol="0">
            <a:normAutofit/>
          </a:bodyPr>
          <a:lstStyle/>
          <a:p>
            <a:pPr rtl="0"/>
            <a:r>
              <a:rPr lang="nl-NL" dirty="0"/>
              <a:t>Docent Onderzoeker</a:t>
            </a:r>
          </a:p>
          <a:p>
            <a:pPr rtl="0"/>
            <a:r>
              <a:rPr lang="nl-NL" dirty="0"/>
              <a:t>Simulatie onderwijs</a:t>
            </a:r>
          </a:p>
        </p:txBody>
      </p:sp>
      <p:pic>
        <p:nvPicPr>
          <p:cNvPr id="9" name="Tijdelijke aanduiding voor afbeelding 8" descr="Een close-up van een plant">
            <a:extLst>
              <a:ext uri="{FF2B5EF4-FFF2-40B4-BE49-F238E27FC236}">
                <a16:creationId xmlns:a16="http://schemas.microsoft.com/office/drawing/2014/main" id="{3157C130-A151-49C9-841C-4727F37F3314}"/>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6654800" y="563563"/>
            <a:ext cx="4995863" cy="2706687"/>
          </a:xfrm>
        </p:spPr>
      </p:pic>
      <p:pic>
        <p:nvPicPr>
          <p:cNvPr id="14" name="Tijdelijke aanduiding voor afbeelding 13" descr="Een afbeelding met sneeuw, natuur, outdoor, bedekt">
            <a:extLst>
              <a:ext uri="{FF2B5EF4-FFF2-40B4-BE49-F238E27FC236}">
                <a16:creationId xmlns:a16="http://schemas.microsoft.com/office/drawing/2014/main" id="{5C0075ED-C567-4784-9E43-B86220CE1230}"/>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6654800" y="3587750"/>
            <a:ext cx="4995863" cy="2698750"/>
          </a:xfrm>
        </p:spPr>
      </p:pic>
    </p:spTree>
    <p:extLst>
      <p:ext uri="{BB962C8B-B14F-4D97-AF65-F5344CB8AC3E}">
        <p14:creationId xmlns:p14="http://schemas.microsoft.com/office/powerpoint/2010/main" val="811730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C149856-6EF2-763C-2E85-21D8C8ADAA92}"/>
              </a:ext>
            </a:extLst>
          </p:cNvPr>
          <p:cNvSpPr/>
          <p:nvPr/>
        </p:nvSpPr>
        <p:spPr>
          <a:xfrm>
            <a:off x="214053" y="3017520"/>
            <a:ext cx="4490951" cy="207818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901FB443-F374-4074-A3AF-F824D82C8FE2}"/>
              </a:ext>
            </a:extLst>
          </p:cNvPr>
          <p:cNvSpPr>
            <a:spLocks noGrp="1"/>
          </p:cNvSpPr>
          <p:nvPr>
            <p:ph type="title"/>
          </p:nvPr>
        </p:nvSpPr>
        <p:spPr>
          <a:xfrm>
            <a:off x="989400" y="395289"/>
            <a:ext cx="10213200" cy="1112836"/>
          </a:xfrm>
        </p:spPr>
        <p:txBody>
          <a:bodyPr rtlCol="0" anchor="b">
            <a:normAutofit/>
          </a:bodyPr>
          <a:lstStyle/>
          <a:p>
            <a:pPr rtl="0"/>
            <a:r>
              <a:rPr lang="nl-NL" dirty="0"/>
              <a:t>Persoonlijk leerplan</a:t>
            </a:r>
          </a:p>
        </p:txBody>
      </p:sp>
      <p:sp>
        <p:nvSpPr>
          <p:cNvPr id="21" name="Date Placeholder 3">
            <a:extLst>
              <a:ext uri="{FF2B5EF4-FFF2-40B4-BE49-F238E27FC236}">
                <a16:creationId xmlns:a16="http://schemas.microsoft.com/office/drawing/2014/main" id="{5F657AA8-2A35-213B-281A-5AC79DA0BE68}"/>
              </a:ext>
            </a:extLst>
          </p:cNvPr>
          <p:cNvSpPr>
            <a:spLocks noGrp="1"/>
          </p:cNvSpPr>
          <p:nvPr>
            <p:ph type="dt" sz="half" idx="10"/>
          </p:nvPr>
        </p:nvSpPr>
        <p:spPr>
          <a:xfrm>
            <a:off x="450000" y="6357168"/>
            <a:ext cx="1760150" cy="461665"/>
          </a:xfrm>
        </p:spPr>
        <p:txBody>
          <a:bodyPr/>
          <a:lstStyle/>
          <a:p>
            <a:pPr rtl="0">
              <a:spcAft>
                <a:spcPts val="600"/>
              </a:spcAft>
            </a:pPr>
            <a:r>
              <a:rPr lang="nl-NL" noProof="0" dirty="0"/>
              <a:t>2024</a:t>
            </a:r>
          </a:p>
        </p:txBody>
      </p:sp>
      <p:sp>
        <p:nvSpPr>
          <p:cNvPr id="25" name="Slide Number Placeholder 5">
            <a:extLst>
              <a:ext uri="{FF2B5EF4-FFF2-40B4-BE49-F238E27FC236}">
                <a16:creationId xmlns:a16="http://schemas.microsoft.com/office/drawing/2014/main" id="{6ACBCCCD-7B8E-E19E-CB3C-4D0D393BF2BC}"/>
              </a:ext>
            </a:extLst>
          </p:cNvPr>
          <p:cNvSpPr>
            <a:spLocks noGrp="1"/>
          </p:cNvSpPr>
          <p:nvPr>
            <p:ph type="sldNum" sz="quarter" idx="12"/>
          </p:nvPr>
        </p:nvSpPr>
        <p:spPr>
          <a:xfrm>
            <a:off x="9982800" y="6357600"/>
            <a:ext cx="1760150" cy="460800"/>
          </a:xfrm>
        </p:spPr>
        <p:txBody>
          <a:bodyPr/>
          <a:lstStyle/>
          <a:p>
            <a:pPr rtl="0">
              <a:spcAft>
                <a:spcPts val="600"/>
              </a:spcAft>
            </a:pPr>
            <a:fld id="{FF2BD96E-3838-45D2-9031-D3AF67C920A5}" type="slidenum">
              <a:rPr lang="nl-NL" noProof="0" smtClean="0"/>
              <a:pPr rtl="0">
                <a:spcAft>
                  <a:spcPts val="600"/>
                </a:spcAft>
              </a:pPr>
              <a:t>3</a:t>
            </a:fld>
            <a:endParaRPr lang="nl-NL" noProof="0"/>
          </a:p>
        </p:txBody>
      </p:sp>
      <p:graphicFrame>
        <p:nvGraphicFramePr>
          <p:cNvPr id="3" name="Table 2">
            <a:extLst>
              <a:ext uri="{FF2B5EF4-FFF2-40B4-BE49-F238E27FC236}">
                <a16:creationId xmlns:a16="http://schemas.microsoft.com/office/drawing/2014/main" id="{130FF221-FC52-3BE8-A103-611965A5ECD8}"/>
              </a:ext>
            </a:extLst>
          </p:cNvPr>
          <p:cNvGraphicFramePr>
            <a:graphicFrameLocks noGrp="1"/>
          </p:cNvGraphicFramePr>
          <p:nvPr>
            <p:extLst>
              <p:ext uri="{D42A27DB-BD31-4B8C-83A1-F6EECF244321}">
                <p14:modId xmlns:p14="http://schemas.microsoft.com/office/powerpoint/2010/main" val="1589406763"/>
              </p:ext>
            </p:extLst>
          </p:nvPr>
        </p:nvGraphicFramePr>
        <p:xfrm>
          <a:off x="5178829" y="858420"/>
          <a:ext cx="6458989" cy="5498748"/>
        </p:xfrm>
        <a:graphic>
          <a:graphicData uri="http://schemas.openxmlformats.org/drawingml/2006/table">
            <a:tbl>
              <a:tblPr firstRow="1" firstCol="1" bandRow="1">
                <a:tableStyleId>{0505E3EF-67EA-436B-97B2-0124C06EBD24}</a:tableStyleId>
              </a:tblPr>
              <a:tblGrid>
                <a:gridCol w="6458989">
                  <a:extLst>
                    <a:ext uri="{9D8B030D-6E8A-4147-A177-3AD203B41FA5}">
                      <a16:colId xmlns:a16="http://schemas.microsoft.com/office/drawing/2014/main" val="3980000506"/>
                    </a:ext>
                  </a:extLst>
                </a:gridCol>
              </a:tblGrid>
              <a:tr h="193636">
                <a:tc>
                  <a:txBody>
                    <a:bodyPr/>
                    <a:lstStyle/>
                    <a:p>
                      <a:pPr>
                        <a:lnSpc>
                          <a:spcPct val="107000"/>
                        </a:lnSpc>
                        <a:spcAft>
                          <a:spcPts val="800"/>
                        </a:spcAft>
                      </a:pPr>
                      <a:r>
                        <a:rPr lang="nl-NL" sz="1000" dirty="0">
                          <a:effectLst/>
                        </a:rPr>
                        <a:t>Sjabloon Persoonlijk leerontwerp (ingevuld DEC 2023)</a:t>
                      </a:r>
                    </a:p>
                  </a:txBody>
                  <a:tcPr marL="41073" marR="41073" marT="0" marB="0"/>
                </a:tc>
                <a:extLst>
                  <a:ext uri="{0D108BD9-81ED-4DB2-BD59-A6C34878D82A}">
                    <a16:rowId xmlns:a16="http://schemas.microsoft.com/office/drawing/2014/main" val="2783659755"/>
                  </a:ext>
                </a:extLst>
              </a:tr>
              <a:tr h="356131">
                <a:tc>
                  <a:txBody>
                    <a:bodyPr/>
                    <a:lstStyle/>
                    <a:p>
                      <a:r>
                        <a:rPr lang="nl-NL" sz="1000">
                          <a:effectLst/>
                          <a:highlight>
                            <a:srgbClr val="D3D3D3"/>
                          </a:highlight>
                        </a:rPr>
                        <a:t>Stap 1    Noteer in deze kolom de ontwikkelthema’s die voor jou belangrijk zijn.</a:t>
                      </a:r>
                      <a:endParaRPr lang="nl-NL" sz="1000">
                        <a:effectLst/>
                      </a:endParaRPr>
                    </a:p>
                    <a:p>
                      <a:r>
                        <a:rPr lang="nl-NL" sz="1000">
                          <a:effectLst/>
                          <a:highlight>
                            <a:srgbClr val="D3D3D3"/>
                          </a:highlight>
                        </a:rPr>
                        <a:t>PERSOONLIJKE ONTWIKKEL THEMAS</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1073" marR="41073" marT="0" marB="0"/>
                </a:tc>
                <a:extLst>
                  <a:ext uri="{0D108BD9-81ED-4DB2-BD59-A6C34878D82A}">
                    <a16:rowId xmlns:a16="http://schemas.microsoft.com/office/drawing/2014/main" val="3058195829"/>
                  </a:ext>
                </a:extLst>
              </a:tr>
              <a:tr h="710373">
                <a:tc>
                  <a:txBody>
                    <a:bodyPr/>
                    <a:lstStyle/>
                    <a:p>
                      <a:pPr algn="just"/>
                      <a:r>
                        <a:rPr lang="nl-NL" sz="1000" b="0" dirty="0">
                          <a:effectLst/>
                        </a:rPr>
                        <a:t>Hoe de groep aanzetten tijdens de simulatie/briefing/debriefing?</a:t>
                      </a:r>
                    </a:p>
                    <a:p>
                      <a:pPr algn="just"/>
                      <a:r>
                        <a:rPr lang="nl-NL" sz="1000" b="0" dirty="0">
                          <a:effectLst/>
                        </a:rPr>
                        <a:t>Wat kan ik bij mijzelf op letten, zodat de studenten vrijer door de oefening lopen?</a:t>
                      </a:r>
                    </a:p>
                    <a:p>
                      <a:pPr algn="just"/>
                      <a:r>
                        <a:rPr lang="nl-NL" sz="1000" b="0" dirty="0">
                          <a:effectLst/>
                        </a:rPr>
                        <a:t>Waar spring ik bij, en waar niet tijdens de oefening/ briefing/ debriefing?</a:t>
                      </a:r>
                    </a:p>
                    <a:p>
                      <a:pPr algn="just"/>
                      <a:r>
                        <a:rPr lang="nl-NL" sz="1000" b="0" dirty="0">
                          <a:effectLst/>
                        </a:rPr>
                        <a:t>Wat is de methode van Korthagen en hoe kan ik deze op mijzelf toepassen?</a:t>
                      </a:r>
                      <a:endParaRPr lang="nl-NL"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1073" marR="41073" marT="0" marB="0"/>
                </a:tc>
                <a:extLst>
                  <a:ext uri="{0D108BD9-81ED-4DB2-BD59-A6C34878D82A}">
                    <a16:rowId xmlns:a16="http://schemas.microsoft.com/office/drawing/2014/main" val="3143484242"/>
                  </a:ext>
                </a:extLst>
              </a:tr>
              <a:tr h="170124">
                <a:tc>
                  <a:txBody>
                    <a:bodyPr/>
                    <a:lstStyle/>
                    <a:p>
                      <a:pPr>
                        <a:lnSpc>
                          <a:spcPct val="107000"/>
                        </a:lnSpc>
                        <a:spcAft>
                          <a:spcPts val="800"/>
                        </a:spcAft>
                      </a:pPr>
                      <a:r>
                        <a:rPr lang="nl-NL" sz="1000" dirty="0">
                          <a:effectLst/>
                          <a:highlight>
                            <a:srgbClr val="D3D3D3"/>
                          </a:highlight>
                        </a:rPr>
                        <a:t>Stap 2    Welk resultaat hoop je te bereiken? GEWENSTE RESULATETEN</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1073" marR="41073" marT="0" marB="0"/>
                </a:tc>
                <a:extLst>
                  <a:ext uri="{0D108BD9-81ED-4DB2-BD59-A6C34878D82A}">
                    <a16:rowId xmlns:a16="http://schemas.microsoft.com/office/drawing/2014/main" val="312366923"/>
                  </a:ext>
                </a:extLst>
              </a:tr>
              <a:tr h="815000">
                <a:tc>
                  <a:txBody>
                    <a:bodyPr/>
                    <a:lstStyle/>
                    <a:p>
                      <a:r>
                        <a:rPr lang="nl-NL" sz="1000" b="0" dirty="0">
                          <a:effectLst/>
                        </a:rPr>
                        <a:t>Gemotiveerde studenten, die beter voorbereid de simulatie instappen, waardoor ze meer (leer)uitkomsten boeken in hetzelfde tijdsframe. </a:t>
                      </a:r>
                    </a:p>
                    <a:p>
                      <a:r>
                        <a:rPr lang="nl-NL" sz="1000" b="0" dirty="0">
                          <a:effectLst/>
                        </a:rPr>
                        <a:t>Elke groep aan het einde van de dag met een opgeheven hoofd en een voldaan gevoel de simulatie ruimte zien verlaten.</a:t>
                      </a:r>
                    </a:p>
                    <a:p>
                      <a:r>
                        <a:rPr lang="nl-NL" sz="1000" b="0" dirty="0">
                          <a:effectLst/>
                        </a:rPr>
                        <a:t>Mijn zelfkennis vergroten.</a:t>
                      </a:r>
                      <a:endParaRPr lang="nl-NL" sz="10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1073" marR="41073" marT="0" marB="0"/>
                </a:tc>
                <a:extLst>
                  <a:ext uri="{0D108BD9-81ED-4DB2-BD59-A6C34878D82A}">
                    <a16:rowId xmlns:a16="http://schemas.microsoft.com/office/drawing/2014/main" val="624086712"/>
                  </a:ext>
                </a:extLst>
              </a:tr>
              <a:tr h="356131">
                <a:tc>
                  <a:txBody>
                    <a:bodyPr/>
                    <a:lstStyle/>
                    <a:p>
                      <a:r>
                        <a:rPr lang="nl-NL" sz="1000">
                          <a:effectLst/>
                        </a:rPr>
                        <a:t>Stap 3     Waar loop je tegenaan? Welk patroon herken je bij jezelf? </a:t>
                      </a:r>
                    </a:p>
                    <a:p>
                      <a:r>
                        <a:rPr lang="nl-NL" sz="1000">
                          <a:effectLst/>
                        </a:rPr>
                        <a:t>UITDAGINGEN IRT HET GEWENSTE RESULTAAT</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1073" marR="41073" marT="0" marB="0"/>
                </a:tc>
                <a:extLst>
                  <a:ext uri="{0D108BD9-81ED-4DB2-BD59-A6C34878D82A}">
                    <a16:rowId xmlns:a16="http://schemas.microsoft.com/office/drawing/2014/main" val="2130069413"/>
                  </a:ext>
                </a:extLst>
              </a:tr>
              <a:tr h="652000">
                <a:tc>
                  <a:txBody>
                    <a:bodyPr/>
                    <a:lstStyle/>
                    <a:p>
                      <a:r>
                        <a:rPr lang="nl-NL" sz="1000" b="0" dirty="0">
                          <a:effectLst/>
                        </a:rPr>
                        <a:t>Concentratie en kennisniveau van studenten is verschillen</a:t>
                      </a:r>
                    </a:p>
                    <a:p>
                      <a:r>
                        <a:rPr lang="nl-NL" sz="1000" b="0" dirty="0">
                          <a:effectLst/>
                        </a:rPr>
                        <a:t>Welke werkvormen kan ik toepassen?</a:t>
                      </a:r>
                    </a:p>
                    <a:p>
                      <a:r>
                        <a:rPr lang="nl-NL" sz="1000" b="0" dirty="0">
                          <a:effectLst/>
                        </a:rPr>
                        <a:t>Hoe motiveer je de student?</a:t>
                      </a:r>
                    </a:p>
                    <a:p>
                      <a:r>
                        <a:rPr lang="nl-NL" sz="1000" b="0" dirty="0">
                          <a:effectLst/>
                        </a:rPr>
                        <a:t>Wanneer wel, wanneer niet inspringen.</a:t>
                      </a:r>
                      <a:endParaRPr lang="nl-NL" sz="10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1073" marR="41073" marT="0" marB="0"/>
                </a:tc>
                <a:extLst>
                  <a:ext uri="{0D108BD9-81ED-4DB2-BD59-A6C34878D82A}">
                    <a16:rowId xmlns:a16="http://schemas.microsoft.com/office/drawing/2014/main" val="976017918"/>
                  </a:ext>
                </a:extLst>
              </a:tr>
              <a:tr h="338294">
                <a:tc>
                  <a:txBody>
                    <a:bodyPr/>
                    <a:lstStyle/>
                    <a:p>
                      <a:pPr>
                        <a:lnSpc>
                          <a:spcPct val="107000"/>
                        </a:lnSpc>
                        <a:spcAft>
                          <a:spcPts val="800"/>
                        </a:spcAft>
                      </a:pPr>
                      <a:r>
                        <a:rPr lang="nl-NL" sz="1000" dirty="0">
                          <a:effectLst/>
                        </a:rPr>
                        <a:t>Stap 4     Welke leeractiviteiten (acties, oefeningen, uitdagingen) ga je ondernemen? LEERACTIVITEIT(EN)</a:t>
                      </a:r>
                      <a:endParaRPr lang="nl-NL" sz="1000" dirty="0">
                        <a:effectLst/>
                        <a:latin typeface="Arial" panose="020B0604020202020204" pitchFamily="34" charset="0"/>
                        <a:ea typeface="+mn-ea"/>
                        <a:cs typeface="Times New Roman" panose="02020603050405020304" pitchFamily="18" charset="0"/>
                      </a:endParaRPr>
                    </a:p>
                  </a:txBody>
                  <a:tcPr marL="41073" marR="41073" marT="0" marB="0"/>
                </a:tc>
                <a:extLst>
                  <a:ext uri="{0D108BD9-81ED-4DB2-BD59-A6C34878D82A}">
                    <a16:rowId xmlns:a16="http://schemas.microsoft.com/office/drawing/2014/main" val="404946910"/>
                  </a:ext>
                </a:extLst>
              </a:tr>
              <a:tr h="732346">
                <a:tc>
                  <a:txBody>
                    <a:bodyPr/>
                    <a:lstStyle/>
                    <a:p>
                      <a:pPr>
                        <a:lnSpc>
                          <a:spcPct val="107000"/>
                        </a:lnSpc>
                        <a:spcAft>
                          <a:spcPts val="800"/>
                        </a:spcAft>
                      </a:pPr>
                      <a:r>
                        <a:rPr lang="nl-NL" sz="1000" b="0" dirty="0">
                          <a:effectLst/>
                        </a:rPr>
                        <a:t>Uitzoeken welke leerprocessen ik kan toepassen, en wanneer? </a:t>
                      </a:r>
                    </a:p>
                    <a:p>
                      <a:pPr>
                        <a:lnSpc>
                          <a:spcPct val="107000"/>
                        </a:lnSpc>
                        <a:spcAft>
                          <a:spcPts val="800"/>
                        </a:spcAft>
                      </a:pPr>
                      <a:r>
                        <a:rPr lang="nl-NL" sz="1000" b="0" dirty="0">
                          <a:effectLst/>
                        </a:rPr>
                        <a:t>Werkvormen uitproberen</a:t>
                      </a:r>
                    </a:p>
                    <a:p>
                      <a:pPr>
                        <a:lnSpc>
                          <a:spcPct val="107000"/>
                        </a:lnSpc>
                        <a:spcAft>
                          <a:spcPts val="800"/>
                        </a:spcAft>
                      </a:pPr>
                      <a:r>
                        <a:rPr lang="nl-NL" sz="1000" b="0" dirty="0">
                          <a:effectLst/>
                        </a:rPr>
                        <a:t>Duidelijkheid geven aan studenten, leerbogen, schema’s.</a:t>
                      </a:r>
                      <a:endParaRPr lang="nl-NL" sz="1000" b="0" dirty="0">
                        <a:effectLst/>
                        <a:latin typeface="Calibri" panose="020F0502020204030204" pitchFamily="34" charset="0"/>
                        <a:ea typeface="+mn-ea"/>
                        <a:cs typeface="Times New Roman" panose="02020603050405020304" pitchFamily="18" charset="0"/>
                      </a:endParaRPr>
                    </a:p>
                  </a:txBody>
                  <a:tcPr marL="41073" marR="41073" marT="0" marB="0"/>
                </a:tc>
                <a:extLst>
                  <a:ext uri="{0D108BD9-81ED-4DB2-BD59-A6C34878D82A}">
                    <a16:rowId xmlns:a16="http://schemas.microsoft.com/office/drawing/2014/main" val="1393093574"/>
                  </a:ext>
                </a:extLst>
              </a:tr>
              <a:tr h="263591">
                <a:tc>
                  <a:txBody>
                    <a:bodyPr/>
                    <a:lstStyle/>
                    <a:p>
                      <a:pPr>
                        <a:lnSpc>
                          <a:spcPct val="107000"/>
                        </a:lnSpc>
                        <a:spcAft>
                          <a:spcPts val="800"/>
                        </a:spcAft>
                      </a:pPr>
                      <a:r>
                        <a:rPr lang="nl-NL" sz="1000" dirty="0">
                          <a:effectLst/>
                        </a:rPr>
                        <a:t>Stap 5    Noteer hier 1 a 2 kernkwaliteiten. PERSOONLIJKE KERKKWALITEITEN</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1073" marR="41073" marT="0" marB="0"/>
                </a:tc>
                <a:extLst>
                  <a:ext uri="{0D108BD9-81ED-4DB2-BD59-A6C34878D82A}">
                    <a16:rowId xmlns:a16="http://schemas.microsoft.com/office/drawing/2014/main" val="1952394603"/>
                  </a:ext>
                </a:extLst>
              </a:tr>
              <a:tr h="230646">
                <a:tc>
                  <a:txBody>
                    <a:bodyPr/>
                    <a:lstStyle/>
                    <a:p>
                      <a:pPr>
                        <a:lnSpc>
                          <a:spcPct val="107000"/>
                        </a:lnSpc>
                        <a:spcAft>
                          <a:spcPts val="800"/>
                        </a:spcAft>
                      </a:pPr>
                      <a:r>
                        <a:rPr lang="nl-NL" sz="1000" b="0" dirty="0">
                          <a:effectLst/>
                        </a:rPr>
                        <a:t>Doorzettingsvermogen, concreet, belangstellend, innovatief en praktisch. </a:t>
                      </a:r>
                      <a:endParaRPr lang="nl-NL"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1073" marR="41073" marT="0" marB="0"/>
                </a:tc>
                <a:extLst>
                  <a:ext uri="{0D108BD9-81ED-4DB2-BD59-A6C34878D82A}">
                    <a16:rowId xmlns:a16="http://schemas.microsoft.com/office/drawing/2014/main" val="1090196783"/>
                  </a:ext>
                </a:extLst>
              </a:tr>
              <a:tr h="169445">
                <a:tc>
                  <a:txBody>
                    <a:bodyPr/>
                    <a:lstStyle/>
                    <a:p>
                      <a:pPr>
                        <a:lnSpc>
                          <a:spcPct val="107000"/>
                        </a:lnSpc>
                        <a:spcAft>
                          <a:spcPts val="800"/>
                        </a:spcAft>
                      </a:pPr>
                      <a:r>
                        <a:rPr lang="nl-NL" sz="1000" dirty="0">
                          <a:effectLst/>
                        </a:rPr>
                        <a:t>Stap 6     Noteer hier de begeleiding die je al ontvangt en die je nog zoekt BEGELEIDING</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1073" marR="41073" marT="0" marB="0"/>
                </a:tc>
                <a:extLst>
                  <a:ext uri="{0D108BD9-81ED-4DB2-BD59-A6C34878D82A}">
                    <a16:rowId xmlns:a16="http://schemas.microsoft.com/office/drawing/2014/main" val="1608131767"/>
                  </a:ext>
                </a:extLst>
              </a:tr>
              <a:tr h="511031">
                <a:tc>
                  <a:txBody>
                    <a:bodyPr/>
                    <a:lstStyle/>
                    <a:p>
                      <a:pPr>
                        <a:lnSpc>
                          <a:spcPct val="107000"/>
                        </a:lnSpc>
                        <a:spcAft>
                          <a:spcPts val="800"/>
                        </a:spcAft>
                      </a:pPr>
                      <a:r>
                        <a:rPr lang="nl-NL" sz="1000" b="0" dirty="0">
                          <a:effectLst/>
                        </a:rPr>
                        <a:t>Al ontvangt;  kan met al mijn vragen bij mij buddy terecht</a:t>
                      </a:r>
                    </a:p>
                    <a:p>
                      <a:pPr>
                        <a:lnSpc>
                          <a:spcPct val="107000"/>
                        </a:lnSpc>
                        <a:spcAft>
                          <a:spcPts val="800"/>
                        </a:spcAft>
                      </a:pPr>
                      <a:r>
                        <a:rPr lang="nl-NL" sz="1000" b="0" dirty="0">
                          <a:effectLst/>
                        </a:rPr>
                        <a:t>Nog zoekt;    reflecties door collega’s</a:t>
                      </a:r>
                      <a:endParaRPr lang="nl-NL"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1073" marR="41073" marT="0" marB="0"/>
                </a:tc>
                <a:extLst>
                  <a:ext uri="{0D108BD9-81ED-4DB2-BD59-A6C34878D82A}">
                    <a16:rowId xmlns:a16="http://schemas.microsoft.com/office/drawing/2014/main" val="2705726687"/>
                  </a:ext>
                </a:extLst>
              </a:tr>
            </a:tbl>
          </a:graphicData>
        </a:graphic>
      </p:graphicFrame>
      <p:sp>
        <p:nvSpPr>
          <p:cNvPr id="5" name="TextBox 4">
            <a:extLst>
              <a:ext uri="{FF2B5EF4-FFF2-40B4-BE49-F238E27FC236}">
                <a16:creationId xmlns:a16="http://schemas.microsoft.com/office/drawing/2014/main" id="{53E2630A-996A-6D05-F65B-CFE64EA71849}"/>
              </a:ext>
            </a:extLst>
          </p:cNvPr>
          <p:cNvSpPr txBox="1"/>
          <p:nvPr/>
        </p:nvSpPr>
        <p:spPr>
          <a:xfrm>
            <a:off x="450000" y="3236281"/>
            <a:ext cx="3992187" cy="1765355"/>
          </a:xfrm>
          <a:prstGeom prst="rect">
            <a:avLst/>
          </a:prstGeom>
          <a:noFill/>
        </p:spPr>
        <p:txBody>
          <a:bodyPr wrap="square">
            <a:spAutoFit/>
          </a:bodyPr>
          <a:lstStyle/>
          <a:p>
            <a:pPr algn="ctr">
              <a:lnSpc>
                <a:spcPct val="107000"/>
              </a:lnSpc>
              <a:spcAft>
                <a:spcPts val="800"/>
              </a:spcAft>
            </a:pPr>
            <a:r>
              <a:rPr lang="nl-NL" sz="1800" b="0" dirty="0">
                <a:effectLst/>
              </a:rPr>
              <a:t>Uitzoeken welke leerprocessen ik kan toepassen, en wanneer? </a:t>
            </a:r>
          </a:p>
          <a:p>
            <a:pPr algn="ctr">
              <a:lnSpc>
                <a:spcPct val="107000"/>
              </a:lnSpc>
              <a:spcAft>
                <a:spcPts val="800"/>
              </a:spcAft>
            </a:pPr>
            <a:r>
              <a:rPr lang="nl-NL" sz="1800" b="0" dirty="0">
                <a:effectLst/>
              </a:rPr>
              <a:t>Werkvormen uitproberen</a:t>
            </a:r>
          </a:p>
          <a:p>
            <a:pPr algn="ctr">
              <a:lnSpc>
                <a:spcPct val="107000"/>
              </a:lnSpc>
              <a:spcAft>
                <a:spcPts val="800"/>
              </a:spcAft>
            </a:pPr>
            <a:r>
              <a:rPr lang="nl-NL" sz="1800" b="0" dirty="0">
                <a:effectLst/>
              </a:rPr>
              <a:t>Duidelijkheid geven aan studenten, leerbogen, schema’s.</a:t>
            </a:r>
            <a:endParaRPr lang="nl-NL" sz="1800" b="0" dirty="0">
              <a:effectLst/>
              <a:latin typeface="Calibri" panose="020F0502020204030204" pitchFamily="34"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81DB546D-6AE6-BCF4-D07A-815FF72C34BA}"/>
              </a:ext>
            </a:extLst>
          </p:cNvPr>
          <p:cNvCxnSpPr/>
          <p:nvPr/>
        </p:nvCxnSpPr>
        <p:spPr>
          <a:xfrm flipH="1" flipV="1">
            <a:off x="4630189" y="4530436"/>
            <a:ext cx="640080" cy="199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321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4E6E68-D059-4E48-A1A5-6D9FF5737F2F}"/>
              </a:ext>
            </a:extLst>
          </p:cNvPr>
          <p:cNvSpPr>
            <a:spLocks noGrp="1"/>
          </p:cNvSpPr>
          <p:nvPr>
            <p:ph type="title"/>
          </p:nvPr>
        </p:nvSpPr>
        <p:spPr>
          <a:xfrm>
            <a:off x="989400" y="395289"/>
            <a:ext cx="10213200" cy="1112836"/>
          </a:xfrm>
        </p:spPr>
        <p:txBody>
          <a:bodyPr rtlCol="0"/>
          <a:lstStyle/>
          <a:p>
            <a:pPr rtl="0"/>
            <a:r>
              <a:rPr lang="nl-NL" dirty="0"/>
              <a:t>Toegepaste werkvormen tijdens lading simulatie sessie</a:t>
            </a:r>
          </a:p>
        </p:txBody>
      </p:sp>
      <p:graphicFrame>
        <p:nvGraphicFramePr>
          <p:cNvPr id="4" name="Tijdelijke aanduiding voor inhoud 4" descr="Tijdlijnafbeelding met vijf vakken. De vakken hebben het label 1 tot en met 5 die van links naar rechts gaan. ">
            <a:extLst>
              <a:ext uri="{FF2B5EF4-FFF2-40B4-BE49-F238E27FC236}">
                <a16:creationId xmlns:a16="http://schemas.microsoft.com/office/drawing/2014/main" id="{4DE76F03-02C2-4450-8BCD-B9723A85980A}"/>
              </a:ext>
            </a:extLst>
          </p:cNvPr>
          <p:cNvGraphicFramePr>
            <a:graphicFrameLocks noGrp="1"/>
          </p:cNvGraphicFramePr>
          <p:nvPr>
            <p:ph idx="1"/>
            <p:extLst>
              <p:ext uri="{D42A27DB-BD31-4B8C-83A1-F6EECF244321}">
                <p14:modId xmlns:p14="http://schemas.microsoft.com/office/powerpoint/2010/main" val="516840500"/>
              </p:ext>
            </p:extLst>
          </p:nvPr>
        </p:nvGraphicFramePr>
        <p:xfrm>
          <a:off x="838200" y="1839913"/>
          <a:ext cx="10515600" cy="4154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jdelijke aanduiding voor datum 2">
            <a:extLst>
              <a:ext uri="{FF2B5EF4-FFF2-40B4-BE49-F238E27FC236}">
                <a16:creationId xmlns:a16="http://schemas.microsoft.com/office/drawing/2014/main" id="{3509ABD2-249C-40FC-8544-EB9322E2DCEF}"/>
              </a:ext>
            </a:extLst>
          </p:cNvPr>
          <p:cNvSpPr>
            <a:spLocks noGrp="1"/>
          </p:cNvSpPr>
          <p:nvPr>
            <p:ph type="dt" sz="half" idx="10"/>
          </p:nvPr>
        </p:nvSpPr>
        <p:spPr/>
        <p:txBody>
          <a:bodyPr/>
          <a:lstStyle/>
          <a:p>
            <a:pPr rtl="0"/>
            <a:r>
              <a:rPr lang="nl-NL" noProof="0"/>
              <a:t>20XX</a:t>
            </a:r>
          </a:p>
        </p:txBody>
      </p:sp>
      <p:sp>
        <p:nvSpPr>
          <p:cNvPr id="6" name="Tijdelijke aanduiding voor dianummer 5">
            <a:extLst>
              <a:ext uri="{FF2B5EF4-FFF2-40B4-BE49-F238E27FC236}">
                <a16:creationId xmlns:a16="http://schemas.microsoft.com/office/drawing/2014/main" id="{1FF5E18E-D64D-4ECE-AB11-6718B2F6E1C2}"/>
              </a:ext>
            </a:extLst>
          </p:cNvPr>
          <p:cNvSpPr>
            <a:spLocks noGrp="1"/>
          </p:cNvSpPr>
          <p:nvPr>
            <p:ph type="sldNum" sz="quarter" idx="12"/>
          </p:nvPr>
        </p:nvSpPr>
        <p:spPr/>
        <p:txBody>
          <a:bodyPr/>
          <a:lstStyle/>
          <a:p>
            <a:pPr rtl="0"/>
            <a:fld id="{FF2BD96E-3838-45D2-9031-D3AF67C920A5}" type="slidenum">
              <a:rPr lang="nl-NL" noProof="0" smtClean="0"/>
              <a:t>4</a:t>
            </a:fld>
            <a:endParaRPr lang="nl-NL" noProof="0"/>
          </a:p>
        </p:txBody>
      </p:sp>
    </p:spTree>
    <p:extLst>
      <p:ext uri="{BB962C8B-B14F-4D97-AF65-F5344CB8AC3E}">
        <p14:creationId xmlns:p14="http://schemas.microsoft.com/office/powerpoint/2010/main" val="804806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543F67-9C70-4748-8C0C-3A7863422F99}"/>
              </a:ext>
            </a:extLst>
          </p:cNvPr>
          <p:cNvSpPr>
            <a:spLocks noGrp="1"/>
          </p:cNvSpPr>
          <p:nvPr>
            <p:ph type="title"/>
          </p:nvPr>
        </p:nvSpPr>
        <p:spPr>
          <a:xfrm>
            <a:off x="3955000" y="-255907"/>
            <a:ext cx="4078800" cy="1453003"/>
          </a:xfrm>
        </p:spPr>
        <p:txBody>
          <a:bodyPr wrap="square" rtlCol="0" anchor="b">
            <a:normAutofit/>
          </a:bodyPr>
          <a:lstStyle/>
          <a:p>
            <a:pPr rtl="0"/>
            <a:r>
              <a:rPr lang="nl-NL" b="1" dirty="0"/>
              <a:t>Leerbogen</a:t>
            </a:r>
          </a:p>
        </p:txBody>
      </p:sp>
      <p:sp>
        <p:nvSpPr>
          <p:cNvPr id="4" name="Tijdelijke aanduiding voor datum 3">
            <a:extLst>
              <a:ext uri="{FF2B5EF4-FFF2-40B4-BE49-F238E27FC236}">
                <a16:creationId xmlns:a16="http://schemas.microsoft.com/office/drawing/2014/main" id="{871C2D07-77B8-49F2-967C-8C3E3D6B770A}"/>
              </a:ext>
            </a:extLst>
          </p:cNvPr>
          <p:cNvSpPr>
            <a:spLocks noGrp="1"/>
          </p:cNvSpPr>
          <p:nvPr>
            <p:ph type="dt" sz="half" idx="10"/>
          </p:nvPr>
        </p:nvSpPr>
        <p:spPr/>
        <p:txBody>
          <a:bodyPr/>
          <a:lstStyle/>
          <a:p>
            <a:pPr rtl="0"/>
            <a:r>
              <a:rPr lang="nl-NL" noProof="0" dirty="0"/>
              <a:t>2024</a:t>
            </a:r>
          </a:p>
        </p:txBody>
      </p:sp>
      <p:sp>
        <p:nvSpPr>
          <p:cNvPr id="6" name="Tijdelijke aanduiding voor dianummer 5">
            <a:extLst>
              <a:ext uri="{FF2B5EF4-FFF2-40B4-BE49-F238E27FC236}">
                <a16:creationId xmlns:a16="http://schemas.microsoft.com/office/drawing/2014/main" id="{4D964693-3CF5-4748-88C6-81D2730B5715}"/>
              </a:ext>
            </a:extLst>
          </p:cNvPr>
          <p:cNvSpPr>
            <a:spLocks noGrp="1"/>
          </p:cNvSpPr>
          <p:nvPr>
            <p:ph type="sldNum" sz="quarter" idx="12"/>
          </p:nvPr>
        </p:nvSpPr>
        <p:spPr/>
        <p:txBody>
          <a:bodyPr/>
          <a:lstStyle/>
          <a:p>
            <a:pPr rtl="0"/>
            <a:fld id="{294A09A9-5501-47C1-A89A-A340965A2BE2}" type="slidenum">
              <a:rPr lang="nl-NL" noProof="0" smtClean="0"/>
              <a:t>5</a:t>
            </a:fld>
            <a:endParaRPr lang="nl-NL" noProof="0"/>
          </a:p>
        </p:txBody>
      </p:sp>
      <p:pic>
        <p:nvPicPr>
          <p:cNvPr id="7" name="Picture 6" descr="A screenshot of a computer&#10;&#10;Description automatically generated">
            <a:extLst>
              <a:ext uri="{FF2B5EF4-FFF2-40B4-BE49-F238E27FC236}">
                <a16:creationId xmlns:a16="http://schemas.microsoft.com/office/drawing/2014/main" id="{A51DF1E2-BFFE-9DD6-64C3-69202181A0A4}"/>
              </a:ext>
            </a:extLst>
          </p:cNvPr>
          <p:cNvPicPr>
            <a:picLocks noChangeAspect="1"/>
          </p:cNvPicPr>
          <p:nvPr/>
        </p:nvPicPr>
        <p:blipFill rotWithShape="1">
          <a:blip r:embed="rId3"/>
          <a:srcRect b="86063"/>
          <a:stretch/>
        </p:blipFill>
        <p:spPr bwMode="auto">
          <a:xfrm>
            <a:off x="3128645" y="1434465"/>
            <a:ext cx="5731510" cy="514350"/>
          </a:xfrm>
          <a:prstGeom prst="rect">
            <a:avLst/>
          </a:prstGeom>
          <a:ln>
            <a:noFill/>
          </a:ln>
          <a:extLst>
            <a:ext uri="{53640926-AAD7-44D8-BBD7-CCE9431645EC}">
              <a14:shadowObscured xmlns:a14="http://schemas.microsoft.com/office/drawing/2010/main"/>
            </a:ext>
          </a:extLst>
        </p:spPr>
      </p:pic>
      <p:pic>
        <p:nvPicPr>
          <p:cNvPr id="10" name="Picture 9" descr="A diagram of a diagram&#10;&#10;Description automatically generated">
            <a:extLst>
              <a:ext uri="{FF2B5EF4-FFF2-40B4-BE49-F238E27FC236}">
                <a16:creationId xmlns:a16="http://schemas.microsoft.com/office/drawing/2014/main" id="{54AC0D2D-2B9D-36B7-4437-0023D4102367}"/>
              </a:ext>
            </a:extLst>
          </p:cNvPr>
          <p:cNvPicPr>
            <a:picLocks noChangeAspect="1"/>
          </p:cNvPicPr>
          <p:nvPr/>
        </p:nvPicPr>
        <p:blipFill>
          <a:blip r:embed="rId4"/>
          <a:stretch>
            <a:fillRect/>
          </a:stretch>
        </p:blipFill>
        <p:spPr>
          <a:xfrm>
            <a:off x="2555104" y="2734824"/>
            <a:ext cx="7081791" cy="3950456"/>
          </a:xfrm>
          <a:prstGeom prst="rect">
            <a:avLst/>
          </a:prstGeom>
        </p:spPr>
      </p:pic>
    </p:spTree>
    <p:extLst>
      <p:ext uri="{BB962C8B-B14F-4D97-AF65-F5344CB8AC3E}">
        <p14:creationId xmlns:p14="http://schemas.microsoft.com/office/powerpoint/2010/main" val="1611293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543F67-9C70-4748-8C0C-3A7863422F99}"/>
              </a:ext>
            </a:extLst>
          </p:cNvPr>
          <p:cNvSpPr>
            <a:spLocks noGrp="1"/>
          </p:cNvSpPr>
          <p:nvPr>
            <p:ph type="title"/>
          </p:nvPr>
        </p:nvSpPr>
        <p:spPr>
          <a:xfrm>
            <a:off x="3933300" y="172542"/>
            <a:ext cx="4325400" cy="1453003"/>
          </a:xfrm>
        </p:spPr>
        <p:txBody>
          <a:bodyPr wrap="square" rtlCol="0" anchor="b">
            <a:normAutofit/>
          </a:bodyPr>
          <a:lstStyle/>
          <a:p>
            <a:pPr rtl="0"/>
            <a:r>
              <a:rPr lang="nl-NL" b="1" dirty="0"/>
              <a:t>Persoonlijke</a:t>
            </a:r>
            <a:r>
              <a:rPr lang="nl-NL" dirty="0"/>
              <a:t> </a:t>
            </a:r>
            <a:r>
              <a:rPr lang="nl-NL" b="1" dirty="0"/>
              <a:t>introductie</a:t>
            </a:r>
          </a:p>
        </p:txBody>
      </p:sp>
      <p:sp>
        <p:nvSpPr>
          <p:cNvPr id="3" name="Tijdelijke aanduiding voor inhoud 2">
            <a:extLst>
              <a:ext uri="{FF2B5EF4-FFF2-40B4-BE49-F238E27FC236}">
                <a16:creationId xmlns:a16="http://schemas.microsoft.com/office/drawing/2014/main" id="{95B371F2-DBA5-415A-82C8-651F587B857A}"/>
              </a:ext>
            </a:extLst>
          </p:cNvPr>
          <p:cNvSpPr>
            <a:spLocks noGrp="1"/>
          </p:cNvSpPr>
          <p:nvPr>
            <p:ph type="body" sz="quarter" idx="13"/>
          </p:nvPr>
        </p:nvSpPr>
        <p:spPr>
          <a:xfrm>
            <a:off x="3603048" y="2489424"/>
            <a:ext cx="4819650" cy="3004297"/>
          </a:xfrm>
        </p:spPr>
        <p:txBody>
          <a:bodyPr rtlCol="0">
            <a:noAutofit/>
          </a:bodyPr>
          <a:lstStyle/>
          <a:p>
            <a:pPr rtl="0"/>
            <a:r>
              <a:rPr lang="nl-NL" b="0" i="0" dirty="0">
                <a:solidFill>
                  <a:srgbClr val="202122"/>
                </a:solidFill>
                <a:effectLst/>
              </a:rPr>
              <a:t>Wie ben je?</a:t>
            </a:r>
          </a:p>
          <a:p>
            <a:pPr rtl="0"/>
            <a:r>
              <a:rPr lang="nl-NL" b="0" i="0" dirty="0">
                <a:solidFill>
                  <a:srgbClr val="202122"/>
                </a:solidFill>
                <a:effectLst/>
              </a:rPr>
              <a:t>Noe</a:t>
            </a:r>
            <a:r>
              <a:rPr lang="nl-NL" dirty="0">
                <a:solidFill>
                  <a:srgbClr val="202122"/>
                </a:solidFill>
              </a:rPr>
              <a:t>m een sterke eigenschap van jezelf</a:t>
            </a:r>
            <a:endParaRPr lang="nl-NL" b="0" i="0" dirty="0">
              <a:solidFill>
                <a:srgbClr val="202122"/>
              </a:solidFill>
              <a:effectLst/>
            </a:endParaRPr>
          </a:p>
        </p:txBody>
      </p:sp>
      <p:sp>
        <p:nvSpPr>
          <p:cNvPr id="4" name="Tijdelijke aanduiding voor datum 3">
            <a:extLst>
              <a:ext uri="{FF2B5EF4-FFF2-40B4-BE49-F238E27FC236}">
                <a16:creationId xmlns:a16="http://schemas.microsoft.com/office/drawing/2014/main" id="{871C2D07-77B8-49F2-967C-8C3E3D6B770A}"/>
              </a:ext>
            </a:extLst>
          </p:cNvPr>
          <p:cNvSpPr>
            <a:spLocks noGrp="1"/>
          </p:cNvSpPr>
          <p:nvPr>
            <p:ph type="dt" sz="half" idx="10"/>
          </p:nvPr>
        </p:nvSpPr>
        <p:spPr/>
        <p:txBody>
          <a:bodyPr/>
          <a:lstStyle/>
          <a:p>
            <a:pPr rtl="0"/>
            <a:r>
              <a:rPr lang="nl-NL" noProof="0" dirty="0"/>
              <a:t>2024</a:t>
            </a:r>
          </a:p>
        </p:txBody>
      </p:sp>
      <p:sp>
        <p:nvSpPr>
          <p:cNvPr id="6" name="Tijdelijke aanduiding voor dianummer 5">
            <a:extLst>
              <a:ext uri="{FF2B5EF4-FFF2-40B4-BE49-F238E27FC236}">
                <a16:creationId xmlns:a16="http://schemas.microsoft.com/office/drawing/2014/main" id="{4D964693-3CF5-4748-88C6-81D2730B5715}"/>
              </a:ext>
            </a:extLst>
          </p:cNvPr>
          <p:cNvSpPr>
            <a:spLocks noGrp="1"/>
          </p:cNvSpPr>
          <p:nvPr>
            <p:ph type="sldNum" sz="quarter" idx="12"/>
          </p:nvPr>
        </p:nvSpPr>
        <p:spPr/>
        <p:txBody>
          <a:bodyPr/>
          <a:lstStyle/>
          <a:p>
            <a:pPr rtl="0"/>
            <a:fld id="{294A09A9-5501-47C1-A89A-A340965A2BE2}" type="slidenum">
              <a:rPr lang="nl-NL" noProof="0" smtClean="0"/>
              <a:t>6</a:t>
            </a:fld>
            <a:endParaRPr lang="nl-NL" noProof="0"/>
          </a:p>
        </p:txBody>
      </p:sp>
    </p:spTree>
    <p:extLst>
      <p:ext uri="{BB962C8B-B14F-4D97-AF65-F5344CB8AC3E}">
        <p14:creationId xmlns:p14="http://schemas.microsoft.com/office/powerpoint/2010/main" val="3868869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543F67-9C70-4748-8C0C-3A7863422F99}"/>
              </a:ext>
            </a:extLst>
          </p:cNvPr>
          <p:cNvSpPr>
            <a:spLocks noGrp="1"/>
          </p:cNvSpPr>
          <p:nvPr>
            <p:ph type="title"/>
          </p:nvPr>
        </p:nvSpPr>
        <p:spPr>
          <a:xfrm>
            <a:off x="4114789" y="182880"/>
            <a:ext cx="4078800" cy="1453003"/>
          </a:xfrm>
        </p:spPr>
        <p:txBody>
          <a:bodyPr wrap="square" rtlCol="0" anchor="b">
            <a:normAutofit/>
          </a:bodyPr>
          <a:lstStyle/>
          <a:p>
            <a:pPr rtl="0"/>
            <a:r>
              <a:rPr lang="nl-NL" b="1" dirty="0"/>
              <a:t>Discussie</a:t>
            </a:r>
          </a:p>
        </p:txBody>
      </p:sp>
      <p:sp>
        <p:nvSpPr>
          <p:cNvPr id="4" name="Tijdelijke aanduiding voor datum 3">
            <a:extLst>
              <a:ext uri="{FF2B5EF4-FFF2-40B4-BE49-F238E27FC236}">
                <a16:creationId xmlns:a16="http://schemas.microsoft.com/office/drawing/2014/main" id="{871C2D07-77B8-49F2-967C-8C3E3D6B770A}"/>
              </a:ext>
            </a:extLst>
          </p:cNvPr>
          <p:cNvSpPr>
            <a:spLocks noGrp="1"/>
          </p:cNvSpPr>
          <p:nvPr>
            <p:ph type="dt" sz="half" idx="10"/>
          </p:nvPr>
        </p:nvSpPr>
        <p:spPr/>
        <p:txBody>
          <a:bodyPr/>
          <a:lstStyle/>
          <a:p>
            <a:pPr rtl="0"/>
            <a:r>
              <a:rPr lang="nl-NL" noProof="0" dirty="0"/>
              <a:t>2024</a:t>
            </a:r>
          </a:p>
        </p:txBody>
      </p:sp>
      <p:sp>
        <p:nvSpPr>
          <p:cNvPr id="5" name="Tijdelijke aanduiding voor voettekst 4">
            <a:extLst>
              <a:ext uri="{FF2B5EF4-FFF2-40B4-BE49-F238E27FC236}">
                <a16:creationId xmlns:a16="http://schemas.microsoft.com/office/drawing/2014/main" id="{F0EED2D9-00D9-4E92-9C30-427A6B9FC3BA}"/>
              </a:ext>
            </a:extLst>
          </p:cNvPr>
          <p:cNvSpPr>
            <a:spLocks noGrp="1"/>
          </p:cNvSpPr>
          <p:nvPr>
            <p:ph type="ftr" sz="quarter" idx="11"/>
          </p:nvPr>
        </p:nvSpPr>
        <p:spPr/>
        <p:txBody>
          <a:bodyPr/>
          <a:lstStyle/>
          <a:p>
            <a:pPr rtl="0"/>
            <a:r>
              <a:rPr lang="nl-NL" noProof="0" dirty="0"/>
              <a:t>Voorbeeld van voettekst</a:t>
            </a:r>
          </a:p>
        </p:txBody>
      </p:sp>
      <p:sp>
        <p:nvSpPr>
          <p:cNvPr id="6" name="Tijdelijke aanduiding voor dianummer 5">
            <a:extLst>
              <a:ext uri="{FF2B5EF4-FFF2-40B4-BE49-F238E27FC236}">
                <a16:creationId xmlns:a16="http://schemas.microsoft.com/office/drawing/2014/main" id="{4D964693-3CF5-4748-88C6-81D2730B5715}"/>
              </a:ext>
            </a:extLst>
          </p:cNvPr>
          <p:cNvSpPr>
            <a:spLocks noGrp="1"/>
          </p:cNvSpPr>
          <p:nvPr>
            <p:ph type="sldNum" sz="quarter" idx="12"/>
          </p:nvPr>
        </p:nvSpPr>
        <p:spPr/>
        <p:txBody>
          <a:bodyPr/>
          <a:lstStyle/>
          <a:p>
            <a:pPr rtl="0"/>
            <a:fld id="{294A09A9-5501-47C1-A89A-A340965A2BE2}" type="slidenum">
              <a:rPr lang="nl-NL" noProof="0" smtClean="0"/>
              <a:t>7</a:t>
            </a:fld>
            <a:endParaRPr lang="nl-NL" noProof="0"/>
          </a:p>
        </p:txBody>
      </p:sp>
      <p:pic>
        <p:nvPicPr>
          <p:cNvPr id="10" name="Picture 9" descr="A computer monitor with multiple images&#10;&#10;Description automatically generated">
            <a:extLst>
              <a:ext uri="{FF2B5EF4-FFF2-40B4-BE49-F238E27FC236}">
                <a16:creationId xmlns:a16="http://schemas.microsoft.com/office/drawing/2014/main" id="{73C41709-E96F-6160-65B6-CD0B455099E6}"/>
              </a:ext>
            </a:extLst>
          </p:cNvPr>
          <p:cNvPicPr>
            <a:picLocks noChangeAspect="1"/>
          </p:cNvPicPr>
          <p:nvPr/>
        </p:nvPicPr>
        <p:blipFill rotWithShape="1">
          <a:blip r:embed="rId3"/>
          <a:srcRect l="10778" t="19111" r="11556" b="16593"/>
          <a:stretch/>
        </p:blipFill>
        <p:spPr>
          <a:xfrm>
            <a:off x="2754312" y="2265680"/>
            <a:ext cx="7101840" cy="4409440"/>
          </a:xfrm>
          <a:prstGeom prst="rect">
            <a:avLst/>
          </a:prstGeom>
        </p:spPr>
      </p:pic>
    </p:spTree>
    <p:extLst>
      <p:ext uri="{BB962C8B-B14F-4D97-AF65-F5344CB8AC3E}">
        <p14:creationId xmlns:p14="http://schemas.microsoft.com/office/powerpoint/2010/main" val="2687470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543F67-9C70-4748-8C0C-3A7863422F99}"/>
              </a:ext>
            </a:extLst>
          </p:cNvPr>
          <p:cNvSpPr>
            <a:spLocks noGrp="1"/>
          </p:cNvSpPr>
          <p:nvPr>
            <p:ph type="title"/>
          </p:nvPr>
        </p:nvSpPr>
        <p:spPr>
          <a:xfrm>
            <a:off x="4056600" y="179126"/>
            <a:ext cx="4078800" cy="1453003"/>
          </a:xfrm>
        </p:spPr>
        <p:txBody>
          <a:bodyPr wrap="square" rtlCol="0" anchor="b">
            <a:normAutofit/>
          </a:bodyPr>
          <a:lstStyle/>
          <a:p>
            <a:pPr rtl="0"/>
            <a:r>
              <a:rPr lang="nl-NL" dirty="0"/>
              <a:t>Rollenspel</a:t>
            </a:r>
          </a:p>
        </p:txBody>
      </p:sp>
      <p:sp>
        <p:nvSpPr>
          <p:cNvPr id="4" name="Tijdelijke aanduiding voor datum 3">
            <a:extLst>
              <a:ext uri="{FF2B5EF4-FFF2-40B4-BE49-F238E27FC236}">
                <a16:creationId xmlns:a16="http://schemas.microsoft.com/office/drawing/2014/main" id="{871C2D07-77B8-49F2-967C-8C3E3D6B770A}"/>
              </a:ext>
            </a:extLst>
          </p:cNvPr>
          <p:cNvSpPr>
            <a:spLocks noGrp="1"/>
          </p:cNvSpPr>
          <p:nvPr>
            <p:ph type="dt" sz="half" idx="10"/>
          </p:nvPr>
        </p:nvSpPr>
        <p:spPr/>
        <p:txBody>
          <a:bodyPr/>
          <a:lstStyle/>
          <a:p>
            <a:pPr rtl="0"/>
            <a:r>
              <a:rPr lang="nl-NL" noProof="0" dirty="0"/>
              <a:t>2024</a:t>
            </a:r>
          </a:p>
        </p:txBody>
      </p:sp>
      <p:sp>
        <p:nvSpPr>
          <p:cNvPr id="6" name="Tijdelijke aanduiding voor dianummer 5">
            <a:extLst>
              <a:ext uri="{FF2B5EF4-FFF2-40B4-BE49-F238E27FC236}">
                <a16:creationId xmlns:a16="http://schemas.microsoft.com/office/drawing/2014/main" id="{4D964693-3CF5-4748-88C6-81D2730B5715}"/>
              </a:ext>
            </a:extLst>
          </p:cNvPr>
          <p:cNvSpPr>
            <a:spLocks noGrp="1"/>
          </p:cNvSpPr>
          <p:nvPr>
            <p:ph type="sldNum" sz="quarter" idx="12"/>
          </p:nvPr>
        </p:nvSpPr>
        <p:spPr/>
        <p:txBody>
          <a:bodyPr/>
          <a:lstStyle/>
          <a:p>
            <a:pPr rtl="0"/>
            <a:fld id="{294A09A9-5501-47C1-A89A-A340965A2BE2}" type="slidenum">
              <a:rPr lang="nl-NL" noProof="0" smtClean="0"/>
              <a:t>8</a:t>
            </a:fld>
            <a:endParaRPr lang="nl-NL" noProof="0"/>
          </a:p>
        </p:txBody>
      </p:sp>
      <p:graphicFrame>
        <p:nvGraphicFramePr>
          <p:cNvPr id="10" name="Diagram 9">
            <a:extLst>
              <a:ext uri="{FF2B5EF4-FFF2-40B4-BE49-F238E27FC236}">
                <a16:creationId xmlns:a16="http://schemas.microsoft.com/office/drawing/2014/main" id="{EAD38BA8-A3A8-2D82-6B96-D3020E735CDE}"/>
              </a:ext>
            </a:extLst>
          </p:cNvPr>
          <p:cNvGraphicFramePr/>
          <p:nvPr>
            <p:extLst>
              <p:ext uri="{D42A27DB-BD31-4B8C-83A1-F6EECF244321}">
                <p14:modId xmlns:p14="http://schemas.microsoft.com/office/powerpoint/2010/main" val="3263638923"/>
              </p:ext>
            </p:extLst>
          </p:nvPr>
        </p:nvGraphicFramePr>
        <p:xfrm>
          <a:off x="2032475" y="163212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8992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543F67-9C70-4748-8C0C-3A7863422F99}"/>
              </a:ext>
            </a:extLst>
          </p:cNvPr>
          <p:cNvSpPr>
            <a:spLocks noGrp="1"/>
          </p:cNvSpPr>
          <p:nvPr>
            <p:ph type="title"/>
          </p:nvPr>
        </p:nvSpPr>
        <p:spPr>
          <a:xfrm>
            <a:off x="4056600" y="39600"/>
            <a:ext cx="4078800" cy="1453003"/>
          </a:xfrm>
        </p:spPr>
        <p:txBody>
          <a:bodyPr wrap="square" rtlCol="0" anchor="b">
            <a:normAutofit/>
          </a:bodyPr>
          <a:lstStyle/>
          <a:p>
            <a:pPr rtl="0"/>
            <a:r>
              <a:rPr lang="nl-NL" b="1" dirty="0" err="1"/>
              <a:t>One</a:t>
            </a:r>
            <a:r>
              <a:rPr lang="nl-NL" b="1" dirty="0"/>
              <a:t> minute paper</a:t>
            </a:r>
          </a:p>
        </p:txBody>
      </p:sp>
      <p:sp>
        <p:nvSpPr>
          <p:cNvPr id="3" name="Tijdelijke aanduiding voor inhoud 2">
            <a:extLst>
              <a:ext uri="{FF2B5EF4-FFF2-40B4-BE49-F238E27FC236}">
                <a16:creationId xmlns:a16="http://schemas.microsoft.com/office/drawing/2014/main" id="{95B371F2-DBA5-415A-82C8-651F587B857A}"/>
              </a:ext>
            </a:extLst>
          </p:cNvPr>
          <p:cNvSpPr>
            <a:spLocks noGrp="1"/>
          </p:cNvSpPr>
          <p:nvPr>
            <p:ph type="body" sz="quarter" idx="13"/>
          </p:nvPr>
        </p:nvSpPr>
        <p:spPr>
          <a:xfrm>
            <a:off x="3686175" y="2544042"/>
            <a:ext cx="4819650" cy="3004297"/>
          </a:xfrm>
        </p:spPr>
        <p:txBody>
          <a:bodyPr rtlCol="0">
            <a:noAutofit/>
          </a:bodyPr>
          <a:lstStyle/>
          <a:p>
            <a:pPr marL="449580" algn="just"/>
            <a:r>
              <a:rPr lang="nl-NL" sz="1800" i="1" dirty="0">
                <a:effectLst/>
                <a:latin typeface="Times New Roman" panose="02020603050405020304" pitchFamily="18" charset="0"/>
                <a:ea typeface="Calibri" panose="020F0502020204030204" pitchFamily="34" charset="0"/>
                <a:cs typeface="Times New Roman" panose="02020603050405020304" pitchFamily="18" charset="0"/>
              </a:rPr>
              <a:t>Wat neem je mee uit deze simulatie sessie?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r>
              <a:rPr lang="nl-NL" sz="1800" i="1" dirty="0">
                <a:effectLst/>
                <a:latin typeface="Times New Roman" panose="02020603050405020304" pitchFamily="18" charset="0"/>
                <a:ea typeface="Calibri" panose="020F0502020204030204" pitchFamily="34" charset="0"/>
                <a:cs typeface="Times New Roman" panose="02020603050405020304" pitchFamily="18" charset="0"/>
              </a:rPr>
              <a:t>Heb je nog een vraag?</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atum 3">
            <a:extLst>
              <a:ext uri="{FF2B5EF4-FFF2-40B4-BE49-F238E27FC236}">
                <a16:creationId xmlns:a16="http://schemas.microsoft.com/office/drawing/2014/main" id="{871C2D07-77B8-49F2-967C-8C3E3D6B770A}"/>
              </a:ext>
            </a:extLst>
          </p:cNvPr>
          <p:cNvSpPr>
            <a:spLocks noGrp="1"/>
          </p:cNvSpPr>
          <p:nvPr>
            <p:ph type="dt" sz="half" idx="10"/>
          </p:nvPr>
        </p:nvSpPr>
        <p:spPr/>
        <p:txBody>
          <a:bodyPr/>
          <a:lstStyle/>
          <a:p>
            <a:pPr rtl="0"/>
            <a:r>
              <a:rPr lang="nl-NL" noProof="0" dirty="0"/>
              <a:t>2024</a:t>
            </a:r>
          </a:p>
        </p:txBody>
      </p:sp>
      <p:sp>
        <p:nvSpPr>
          <p:cNvPr id="6" name="Tijdelijke aanduiding voor dianummer 5">
            <a:extLst>
              <a:ext uri="{FF2B5EF4-FFF2-40B4-BE49-F238E27FC236}">
                <a16:creationId xmlns:a16="http://schemas.microsoft.com/office/drawing/2014/main" id="{4D964693-3CF5-4748-88C6-81D2730B5715}"/>
              </a:ext>
            </a:extLst>
          </p:cNvPr>
          <p:cNvSpPr>
            <a:spLocks noGrp="1"/>
          </p:cNvSpPr>
          <p:nvPr>
            <p:ph type="sldNum" sz="quarter" idx="12"/>
          </p:nvPr>
        </p:nvSpPr>
        <p:spPr/>
        <p:txBody>
          <a:bodyPr/>
          <a:lstStyle/>
          <a:p>
            <a:pPr rtl="0"/>
            <a:fld id="{294A09A9-5501-47C1-A89A-A340965A2BE2}" type="slidenum">
              <a:rPr lang="nl-NL" noProof="0" smtClean="0"/>
              <a:t>9</a:t>
            </a:fld>
            <a:endParaRPr lang="nl-NL" noProof="0"/>
          </a:p>
        </p:txBody>
      </p:sp>
    </p:spTree>
    <p:extLst>
      <p:ext uri="{BB962C8B-B14F-4D97-AF65-F5344CB8AC3E}">
        <p14:creationId xmlns:p14="http://schemas.microsoft.com/office/powerpoint/2010/main" val="2045189150"/>
      </p:ext>
    </p:extLst>
  </p:cSld>
  <p:clrMapOvr>
    <a:masterClrMapping/>
  </p:clrMapOvr>
</p:sld>
</file>

<file path=ppt/theme/theme1.xml><?xml version="1.0" encoding="utf-8"?>
<a:theme xmlns:a="http://schemas.openxmlformats.org/drawingml/2006/main" name="FrostyVTI">
  <a:themeElements>
    <a:clrScheme name="Frosty">
      <a:dk1>
        <a:sysClr val="windowText" lastClr="000000"/>
      </a:dk1>
      <a:lt1>
        <a:sysClr val="window" lastClr="FFFFFF"/>
      </a:lt1>
      <a:dk2>
        <a:srgbClr val="0B2827"/>
      </a:dk2>
      <a:lt2>
        <a:srgbClr val="DAE3E3"/>
      </a:lt2>
      <a:accent1>
        <a:srgbClr val="767E37"/>
      </a:accent1>
      <a:accent2>
        <a:srgbClr val="B495C2"/>
      </a:accent2>
      <a:accent3>
        <a:srgbClr val="8FA3A3"/>
      </a:accent3>
      <a:accent4>
        <a:srgbClr val="CE7F01"/>
      </a:accent4>
      <a:accent5>
        <a:srgbClr val="D15A29"/>
      </a:accent5>
      <a:accent6>
        <a:srgbClr val="B88470"/>
      </a:accent6>
      <a:hlink>
        <a:srgbClr val="B57001"/>
      </a:hlink>
      <a:folHlink>
        <a:srgbClr val="996209"/>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2848297_TF11158769_Win32" id="{AB9893A6-A6A8-476B-BCED-B04A84861CF6}" vid="{445B72FF-C71E-4089-8E72-6AA8ED725202}"/>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CF82A0-F4E3-45B7-AF6D-1D89198889C4}">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D1309999-888E-44BA-A188-888AF21B1F1C}">
  <ds:schemaRefs>
    <ds:schemaRef ds:uri="http://schemas.microsoft.com/sharepoint/v3/contenttype/forms"/>
  </ds:schemaRefs>
</ds:datastoreItem>
</file>

<file path=customXml/itemProps3.xml><?xml version="1.0" encoding="utf-8"?>
<ds:datastoreItem xmlns:ds="http://schemas.openxmlformats.org/officeDocument/2006/customXml" ds:itemID="{2579673F-CE33-48F3-A011-3563BBD946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Mat ontwerp</Template>
  <TotalTime>120</TotalTime>
  <Words>474</Words>
  <Application>Microsoft Office PowerPoint</Application>
  <PresentationFormat>Widescreen</PresentationFormat>
  <Paragraphs>110</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Avenir Next LT Pro</vt:lpstr>
      <vt:lpstr>Calibri</vt:lpstr>
      <vt:lpstr>Goudy Old Style</vt:lpstr>
      <vt:lpstr>Times New Roman</vt:lpstr>
      <vt:lpstr>Wingdings</vt:lpstr>
      <vt:lpstr>FrostyVTI</vt:lpstr>
      <vt:lpstr>BDB  Atelier uitvoeren Peerreview</vt:lpstr>
      <vt:lpstr>Ontwikkelingen als uitvoerder van onderwijs</vt:lpstr>
      <vt:lpstr>Persoonlijk leerplan</vt:lpstr>
      <vt:lpstr>Toegepaste werkvormen tijdens lading simulatie sessie</vt:lpstr>
      <vt:lpstr>Leerbogen</vt:lpstr>
      <vt:lpstr>Persoonlijke introductie</vt:lpstr>
      <vt:lpstr>Discussie</vt:lpstr>
      <vt:lpstr>Rollenspel</vt:lpstr>
      <vt:lpstr>One minute paper</vt:lpstr>
      <vt:lpstr>Zelf reflectie</vt:lpstr>
      <vt:lpstr>Feedback / Feedforward </vt:lpstr>
      <vt:lpstr>Bedankt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BDB Atelier uitvoeren Peerreview</dc:title>
  <dc:creator>Lynn Vleugels</dc:creator>
  <cp:lastModifiedBy>Lynn Vleugels</cp:lastModifiedBy>
  <cp:revision>3</cp:revision>
  <dcterms:created xsi:type="dcterms:W3CDTF">2024-01-18T06:40:51Z</dcterms:created>
  <dcterms:modified xsi:type="dcterms:W3CDTF">2024-01-18T13:31:20Z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